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9" r:id="rId2"/>
  </p:sldMasterIdLst>
  <p:notesMasterIdLst>
    <p:notesMasterId r:id="rId47"/>
  </p:notesMasterIdLst>
  <p:sldIdLst>
    <p:sldId id="256" r:id="rId3"/>
    <p:sldId id="257" r:id="rId4"/>
    <p:sldId id="258" r:id="rId5"/>
    <p:sldId id="292" r:id="rId6"/>
    <p:sldId id="316" r:id="rId7"/>
    <p:sldId id="306" r:id="rId8"/>
    <p:sldId id="346" r:id="rId9"/>
    <p:sldId id="347" r:id="rId10"/>
    <p:sldId id="348" r:id="rId11"/>
    <p:sldId id="378" r:id="rId12"/>
    <p:sldId id="419" r:id="rId13"/>
    <p:sldId id="414" r:id="rId14"/>
    <p:sldId id="415" r:id="rId15"/>
    <p:sldId id="263" r:id="rId16"/>
    <p:sldId id="320" r:id="rId17"/>
    <p:sldId id="319" r:id="rId18"/>
    <p:sldId id="312" r:id="rId19"/>
    <p:sldId id="267" r:id="rId20"/>
    <p:sldId id="314" r:id="rId21"/>
    <p:sldId id="351" r:id="rId22"/>
    <p:sldId id="352" r:id="rId23"/>
    <p:sldId id="297" r:id="rId24"/>
    <p:sldId id="307" r:id="rId25"/>
    <p:sldId id="315" r:id="rId26"/>
    <p:sldId id="323" r:id="rId27"/>
    <p:sldId id="354" r:id="rId28"/>
    <p:sldId id="422" r:id="rId29"/>
    <p:sldId id="355" r:id="rId30"/>
    <p:sldId id="271" r:id="rId31"/>
    <p:sldId id="325" r:id="rId32"/>
    <p:sldId id="308" r:id="rId33"/>
    <p:sldId id="326" r:id="rId34"/>
    <p:sldId id="327" r:id="rId35"/>
    <p:sldId id="328" r:id="rId36"/>
    <p:sldId id="329" r:id="rId37"/>
    <p:sldId id="330" r:id="rId38"/>
    <p:sldId id="331" r:id="rId39"/>
    <p:sldId id="356" r:id="rId40"/>
    <p:sldId id="332" r:id="rId41"/>
    <p:sldId id="304" r:id="rId42"/>
    <p:sldId id="421" r:id="rId43"/>
    <p:sldId id="420" r:id="rId44"/>
    <p:sldId id="357" r:id="rId45"/>
    <p:sldId id="275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AFA"/>
    <a:srgbClr val="D9D9D9"/>
    <a:srgbClr val="FF7CA4"/>
    <a:srgbClr val="F5004E"/>
    <a:srgbClr val="149495"/>
    <a:srgbClr val="EFEFEF"/>
    <a:srgbClr val="DDDDDD"/>
    <a:srgbClr val="F6F6F6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88029" autoAdjust="0"/>
  </p:normalViewPr>
  <p:slideViewPr>
    <p:cSldViewPr snapToGrid="0" snapToObjects="1">
      <p:cViewPr>
        <p:scale>
          <a:sx n="60" d="100"/>
          <a:sy n="60" d="100"/>
        </p:scale>
        <p:origin x="-1188" y="-72"/>
      </p:cViewPr>
      <p:guideLst>
        <p:guide orient="horz" pos="216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2910" y="-96"/>
      </p:cViewPr>
      <p:guideLst>
        <p:guide orient="horz" pos="2880"/>
        <p:guide pos="21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40BFC-D7DD-43DC-AA1C-3CE26EC8A945}" type="doc">
      <dgm:prSet loTypeId="urn:microsoft.com/office/officeart/2005/8/layout/hierarchy2#1" loCatId="hierarchy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5B804F41-9670-41FD-B4B7-1332E6A349CB}">
      <dgm:prSet phldrT="[文本]" custT="1"/>
      <dgm:spPr/>
      <dgm:t>
        <a:bodyPr/>
        <a:lstStyle/>
        <a:p>
          <a:r>
            <a:rPr lang="zh-CN" altLang="en-US" sz="1800" dirty="0" smtClean="0"/>
            <a:t>常用外文资源</a:t>
          </a:r>
          <a:endParaRPr lang="zh-CN" altLang="en-US" sz="1800" dirty="0"/>
        </a:p>
      </dgm:t>
    </dgm:pt>
    <dgm:pt modelId="{67EF68F5-30F5-490D-A655-CF59DBBD0A4F}" type="parTrans" cxnId="{756E5405-546E-45E6-85AD-0235E1BF43E0}">
      <dgm:prSet/>
      <dgm:spPr/>
      <dgm:t>
        <a:bodyPr/>
        <a:lstStyle/>
        <a:p>
          <a:endParaRPr lang="zh-CN" altLang="en-US"/>
        </a:p>
      </dgm:t>
    </dgm:pt>
    <dgm:pt modelId="{F411BFCA-F972-432C-937B-6EC2CD426C98}" type="sibTrans" cxnId="{756E5405-546E-45E6-85AD-0235E1BF43E0}">
      <dgm:prSet/>
      <dgm:spPr/>
      <dgm:t>
        <a:bodyPr/>
        <a:lstStyle/>
        <a:p>
          <a:endParaRPr lang="zh-CN" altLang="en-US"/>
        </a:p>
      </dgm:t>
    </dgm:pt>
    <dgm:pt modelId="{E0C6653F-0C04-436E-B842-8D72E1736B5D}">
      <dgm:prSet phldrT="[文本]" custT="1"/>
      <dgm:spPr/>
      <dgm:t>
        <a:bodyPr/>
        <a:lstStyle/>
        <a:p>
          <a:pPr algn="ctr"/>
          <a:r>
            <a:rPr lang="en-US" altLang="zh-CN" sz="1200" b="1" dirty="0" smtClean="0"/>
            <a:t>Elsevier</a:t>
          </a:r>
          <a:r>
            <a:rPr lang="zh-CN" altLang="en-US" sz="1200" b="1" dirty="0" smtClean="0"/>
            <a:t>公司的</a:t>
          </a:r>
          <a:r>
            <a:rPr lang="en-US" altLang="zh-CN" sz="1200" b="1" dirty="0" err="1" smtClean="0"/>
            <a:t>ScienceDirect</a:t>
          </a:r>
          <a:r>
            <a:rPr lang="zh-CN" altLang="en-US" sz="1200" b="1" dirty="0" smtClean="0"/>
            <a:t>全文数据库</a:t>
          </a:r>
          <a:endParaRPr lang="zh-CN" altLang="en-US" sz="1200" dirty="0"/>
        </a:p>
      </dgm:t>
    </dgm:pt>
    <dgm:pt modelId="{57A21F9A-34E4-4A16-9D82-80400E2CD6A5}" type="parTrans" cxnId="{497F6F4B-E5EB-4899-AA53-3F4E76872635}">
      <dgm:prSet/>
      <dgm:spPr/>
      <dgm:t>
        <a:bodyPr/>
        <a:lstStyle/>
        <a:p>
          <a:endParaRPr lang="zh-CN" altLang="en-US"/>
        </a:p>
      </dgm:t>
    </dgm:pt>
    <dgm:pt modelId="{28D39331-3401-4CFA-A5A7-3D2911B487A7}" type="sibTrans" cxnId="{497F6F4B-E5EB-4899-AA53-3F4E76872635}">
      <dgm:prSet/>
      <dgm:spPr/>
      <dgm:t>
        <a:bodyPr/>
        <a:lstStyle/>
        <a:p>
          <a:endParaRPr lang="zh-CN" altLang="en-US"/>
        </a:p>
      </dgm:t>
    </dgm:pt>
    <dgm:pt modelId="{535EDAA7-A01E-4049-AA0D-736B7F6781F7}">
      <dgm:prSet phldrT="[文本]" custT="1"/>
      <dgm:spPr/>
      <dgm:t>
        <a:bodyPr/>
        <a:lstStyle/>
        <a:p>
          <a:r>
            <a:rPr lang="en-US" altLang="zh-CN" sz="1200" b="1" dirty="0" smtClean="0"/>
            <a:t>EBSCO</a:t>
          </a:r>
          <a:r>
            <a:rPr lang="zh-CN" altLang="en-US" sz="1200" dirty="0" smtClean="0"/>
            <a:t>全文数据库</a:t>
          </a:r>
          <a:endParaRPr lang="zh-CN" altLang="en-US" sz="1200" dirty="0"/>
        </a:p>
      </dgm:t>
    </dgm:pt>
    <dgm:pt modelId="{981A5705-93BE-406F-9FE2-4B9ECC64FC63}" type="parTrans" cxnId="{B37265A5-C9BC-41AA-A1E8-88B814CA1F65}">
      <dgm:prSet/>
      <dgm:spPr/>
      <dgm:t>
        <a:bodyPr/>
        <a:lstStyle/>
        <a:p>
          <a:endParaRPr lang="zh-CN" altLang="en-US"/>
        </a:p>
      </dgm:t>
    </dgm:pt>
    <dgm:pt modelId="{76901438-061A-4857-A79F-800B1FE92037}" type="sibTrans" cxnId="{B37265A5-C9BC-41AA-A1E8-88B814CA1F65}">
      <dgm:prSet/>
      <dgm:spPr/>
      <dgm:t>
        <a:bodyPr/>
        <a:lstStyle/>
        <a:p>
          <a:endParaRPr lang="zh-CN" altLang="en-US"/>
        </a:p>
      </dgm:t>
    </dgm:pt>
    <dgm:pt modelId="{AB82E56F-A1AE-46A4-9164-B04C47768162}">
      <dgm:prSet phldrT="[文本]" custT="1"/>
      <dgm:spPr/>
      <dgm:t>
        <a:bodyPr/>
        <a:lstStyle/>
        <a:p>
          <a:r>
            <a:rPr lang="zh-CN" altLang="en-US" sz="1800" dirty="0" smtClean="0"/>
            <a:t>常用中文资源</a:t>
          </a:r>
          <a:endParaRPr lang="zh-CN" altLang="en-US" sz="1800" dirty="0"/>
        </a:p>
      </dgm:t>
    </dgm:pt>
    <dgm:pt modelId="{95845374-D075-4B08-A68D-0D91DA05E349}" type="parTrans" cxnId="{A0760B67-A37B-4219-ADB7-174C7B32071F}">
      <dgm:prSet/>
      <dgm:spPr/>
      <dgm:t>
        <a:bodyPr/>
        <a:lstStyle/>
        <a:p>
          <a:endParaRPr lang="zh-CN" altLang="en-US"/>
        </a:p>
      </dgm:t>
    </dgm:pt>
    <dgm:pt modelId="{8A3C9328-6E07-4DB0-AF7F-BBAC75570D08}" type="sibTrans" cxnId="{A0760B67-A37B-4219-ADB7-174C7B32071F}">
      <dgm:prSet/>
      <dgm:spPr/>
      <dgm:t>
        <a:bodyPr/>
        <a:lstStyle/>
        <a:p>
          <a:endParaRPr lang="zh-CN" altLang="en-US"/>
        </a:p>
      </dgm:t>
    </dgm:pt>
    <dgm:pt modelId="{D223DC62-4D88-419B-ABEF-8BD74C850B36}">
      <dgm:prSet phldrT="[文本]" custT="1"/>
      <dgm:spPr/>
      <dgm:t>
        <a:bodyPr/>
        <a:lstStyle/>
        <a:p>
          <a:r>
            <a:rPr lang="zh-CN" altLang="en-US" sz="1200" dirty="0" smtClean="0"/>
            <a:t>中国知网</a:t>
          </a:r>
          <a:endParaRPr lang="zh-CN" altLang="en-US" sz="1200" dirty="0"/>
        </a:p>
      </dgm:t>
    </dgm:pt>
    <dgm:pt modelId="{0A1FB476-82D4-4716-A32F-FFF154570B6B}" type="parTrans" cxnId="{2256DFA0-9218-40D5-97EF-3F44634FD6F3}">
      <dgm:prSet/>
      <dgm:spPr/>
      <dgm:t>
        <a:bodyPr/>
        <a:lstStyle/>
        <a:p>
          <a:endParaRPr lang="zh-CN" altLang="en-US"/>
        </a:p>
      </dgm:t>
    </dgm:pt>
    <dgm:pt modelId="{26821763-55C7-4FCA-867A-37084567B62D}" type="sibTrans" cxnId="{2256DFA0-9218-40D5-97EF-3F44634FD6F3}">
      <dgm:prSet/>
      <dgm:spPr/>
      <dgm:t>
        <a:bodyPr/>
        <a:lstStyle/>
        <a:p>
          <a:endParaRPr lang="zh-CN" altLang="en-US"/>
        </a:p>
      </dgm:t>
    </dgm:pt>
    <dgm:pt modelId="{5C2DAAB7-94F6-4FCC-81E9-7BF2BA845493}">
      <dgm:prSet phldrT="[文本]" custT="1"/>
      <dgm:spPr/>
      <dgm:t>
        <a:bodyPr/>
        <a:lstStyle/>
        <a:p>
          <a:r>
            <a:rPr lang="en-US" altLang="zh-CN" sz="1200" b="1" dirty="0" smtClean="0"/>
            <a:t>IEEE </a:t>
          </a:r>
          <a:r>
            <a:rPr lang="en-US" altLang="zh-CN" sz="1200" b="1" dirty="0" err="1" smtClean="0"/>
            <a:t>Xplore</a:t>
          </a:r>
          <a:r>
            <a:rPr lang="zh-CN" altLang="en-US" sz="1200" b="1" dirty="0" smtClean="0"/>
            <a:t>全文数据库</a:t>
          </a:r>
          <a:endParaRPr lang="zh-CN" altLang="en-US" sz="1200" dirty="0"/>
        </a:p>
      </dgm:t>
    </dgm:pt>
    <dgm:pt modelId="{C3563E64-F36B-4F5D-822E-B5EFB3C8DD5E}" type="parTrans" cxnId="{C8B56207-7D08-4AD9-A880-F67866BD7C8A}">
      <dgm:prSet/>
      <dgm:spPr/>
      <dgm:t>
        <a:bodyPr/>
        <a:lstStyle/>
        <a:p>
          <a:endParaRPr lang="zh-CN" altLang="en-US"/>
        </a:p>
      </dgm:t>
    </dgm:pt>
    <dgm:pt modelId="{8792B0B5-901F-4B7B-8F0D-3B3A91DEF0EE}" type="sibTrans" cxnId="{C8B56207-7D08-4AD9-A880-F67866BD7C8A}">
      <dgm:prSet/>
      <dgm:spPr/>
      <dgm:t>
        <a:bodyPr/>
        <a:lstStyle/>
        <a:p>
          <a:endParaRPr lang="zh-CN" altLang="en-US"/>
        </a:p>
      </dgm:t>
    </dgm:pt>
    <dgm:pt modelId="{6F223F89-E80E-41AD-AD78-D12630B64B97}">
      <dgm:prSet phldrT="[文本]" custT="1"/>
      <dgm:spPr/>
      <dgm:t>
        <a:bodyPr/>
        <a:lstStyle/>
        <a:p>
          <a:r>
            <a:rPr lang="en-US" altLang="zh-CN" sz="1200" b="1" dirty="0" smtClean="0"/>
            <a:t>Springer-Link</a:t>
          </a:r>
          <a:r>
            <a:rPr lang="zh-CN" altLang="en-US" sz="1200" dirty="0" smtClean="0"/>
            <a:t>全文电子期刊</a:t>
          </a:r>
          <a:endParaRPr lang="zh-CN" altLang="en-US" sz="1200" dirty="0"/>
        </a:p>
      </dgm:t>
    </dgm:pt>
    <dgm:pt modelId="{574C91EB-18DE-4C9C-92F5-ABEBB83443F7}" type="parTrans" cxnId="{7A9545F3-8D71-4E6A-9141-147134EED587}">
      <dgm:prSet/>
      <dgm:spPr/>
      <dgm:t>
        <a:bodyPr/>
        <a:lstStyle/>
        <a:p>
          <a:endParaRPr lang="zh-CN" altLang="en-US"/>
        </a:p>
      </dgm:t>
    </dgm:pt>
    <dgm:pt modelId="{0DA5C12B-8603-4952-BF31-1769E4CD1C47}" type="sibTrans" cxnId="{7A9545F3-8D71-4E6A-9141-147134EED587}">
      <dgm:prSet/>
      <dgm:spPr/>
      <dgm:t>
        <a:bodyPr/>
        <a:lstStyle/>
        <a:p>
          <a:endParaRPr lang="zh-CN" altLang="en-US"/>
        </a:p>
      </dgm:t>
    </dgm:pt>
    <dgm:pt modelId="{317F647D-F18C-4E86-B07B-BE49031D843D}">
      <dgm:prSet phldrT="[文本]" custT="1"/>
      <dgm:spPr/>
      <dgm:t>
        <a:bodyPr/>
        <a:lstStyle/>
        <a:p>
          <a:r>
            <a:rPr lang="en-US" altLang="zh-CN" sz="1200" b="1" dirty="0" smtClean="0"/>
            <a:t>Web of Science(SCI)</a:t>
          </a:r>
          <a:endParaRPr lang="zh-CN" altLang="en-US" sz="1200" dirty="0"/>
        </a:p>
      </dgm:t>
    </dgm:pt>
    <dgm:pt modelId="{9E654BAB-E89F-444C-9238-AE484E9A1BDF}" type="parTrans" cxnId="{20BD4024-4D95-4397-BEFD-10102859F618}">
      <dgm:prSet/>
      <dgm:spPr/>
      <dgm:t>
        <a:bodyPr/>
        <a:lstStyle/>
        <a:p>
          <a:endParaRPr lang="zh-CN" altLang="en-US"/>
        </a:p>
      </dgm:t>
    </dgm:pt>
    <dgm:pt modelId="{98031E47-9AB9-4EAC-8178-B4FE729BC2B0}" type="sibTrans" cxnId="{20BD4024-4D95-4397-BEFD-10102859F618}">
      <dgm:prSet/>
      <dgm:spPr/>
      <dgm:t>
        <a:bodyPr/>
        <a:lstStyle/>
        <a:p>
          <a:endParaRPr lang="zh-CN" altLang="en-US"/>
        </a:p>
      </dgm:t>
    </dgm:pt>
    <dgm:pt modelId="{4E68F9BB-E2AF-4DBA-9598-431EDA7B3025}">
      <dgm:prSet phldrT="[文本]" custT="1"/>
      <dgm:spPr/>
      <dgm:t>
        <a:bodyPr/>
        <a:lstStyle/>
        <a:p>
          <a:r>
            <a:rPr lang="en-US" altLang="zh-CN" sz="1200" b="1" dirty="0" smtClean="0"/>
            <a:t>Elsevier/Engineering Village(EI)</a:t>
          </a:r>
          <a:endParaRPr lang="zh-CN" altLang="en-US" sz="1200" dirty="0"/>
        </a:p>
      </dgm:t>
    </dgm:pt>
    <dgm:pt modelId="{D7A0E365-4EC7-4900-A3F5-C0A6AC3DFB28}" type="parTrans" cxnId="{5E4CA900-527D-4C2D-A0A8-4E0DD434BE8D}">
      <dgm:prSet/>
      <dgm:spPr/>
      <dgm:t>
        <a:bodyPr/>
        <a:lstStyle/>
        <a:p>
          <a:endParaRPr lang="zh-CN" altLang="en-US"/>
        </a:p>
      </dgm:t>
    </dgm:pt>
    <dgm:pt modelId="{7C32B2A6-C521-4BF5-926C-795D4786AEF8}" type="sibTrans" cxnId="{5E4CA900-527D-4C2D-A0A8-4E0DD434BE8D}">
      <dgm:prSet/>
      <dgm:spPr/>
      <dgm:t>
        <a:bodyPr/>
        <a:lstStyle/>
        <a:p>
          <a:endParaRPr lang="zh-CN" altLang="en-US"/>
        </a:p>
      </dgm:t>
    </dgm:pt>
    <dgm:pt modelId="{849834BC-9A95-475E-8A56-23894E8A65E7}">
      <dgm:prSet phldrT="[文本]" custT="1"/>
      <dgm:spPr/>
      <dgm:t>
        <a:bodyPr/>
        <a:lstStyle/>
        <a:p>
          <a:r>
            <a:rPr lang="zh-CN" altLang="en-US" sz="1200" dirty="0" smtClean="0"/>
            <a:t>读秀电子图书</a:t>
          </a:r>
          <a:endParaRPr lang="zh-CN" altLang="en-US" sz="1200" dirty="0"/>
        </a:p>
      </dgm:t>
    </dgm:pt>
    <dgm:pt modelId="{417B2E92-47A9-4DC1-B186-6E261A22A2A8}" type="parTrans" cxnId="{D0F714F5-26F8-42A2-85B1-3325CB4D86A4}">
      <dgm:prSet/>
      <dgm:spPr/>
      <dgm:t>
        <a:bodyPr/>
        <a:lstStyle/>
        <a:p>
          <a:endParaRPr lang="zh-CN" altLang="en-US"/>
        </a:p>
      </dgm:t>
    </dgm:pt>
    <dgm:pt modelId="{22D96BAD-9C0E-4770-9F0E-AD285042489A}" type="sibTrans" cxnId="{D0F714F5-26F8-42A2-85B1-3325CB4D86A4}">
      <dgm:prSet/>
      <dgm:spPr/>
      <dgm:t>
        <a:bodyPr/>
        <a:lstStyle/>
        <a:p>
          <a:endParaRPr lang="zh-CN" altLang="en-US"/>
        </a:p>
      </dgm:t>
    </dgm:pt>
    <dgm:pt modelId="{03545E8F-FF25-4D8F-B6F3-08F84384A9C8}">
      <dgm:prSet phldrT="[文本]" custT="1"/>
      <dgm:spPr/>
      <dgm:t>
        <a:bodyPr/>
        <a:lstStyle/>
        <a:p>
          <a:r>
            <a:rPr lang="zh-CN" altLang="en-US" sz="2000" dirty="0" smtClean="0"/>
            <a:t>电子资源</a:t>
          </a:r>
          <a:endParaRPr lang="zh-CN" altLang="en-US" sz="2000" dirty="0"/>
        </a:p>
      </dgm:t>
    </dgm:pt>
    <dgm:pt modelId="{F880C578-6E56-45F2-A3F1-2FEC80928CCC}" type="sibTrans" cxnId="{1A3698C3-EB1B-45EE-BF1F-24938B2D7914}">
      <dgm:prSet/>
      <dgm:spPr/>
      <dgm:t>
        <a:bodyPr/>
        <a:lstStyle/>
        <a:p>
          <a:endParaRPr lang="zh-CN" altLang="en-US"/>
        </a:p>
      </dgm:t>
    </dgm:pt>
    <dgm:pt modelId="{24D7A3CA-6947-4A8D-9AFE-4F8E12CB0C7E}" type="parTrans" cxnId="{1A3698C3-EB1B-45EE-BF1F-24938B2D7914}">
      <dgm:prSet/>
      <dgm:spPr/>
      <dgm:t>
        <a:bodyPr/>
        <a:lstStyle/>
        <a:p>
          <a:endParaRPr lang="zh-CN" altLang="en-US"/>
        </a:p>
      </dgm:t>
    </dgm:pt>
    <dgm:pt modelId="{AC868438-D347-4318-B10B-D8D190766C61}">
      <dgm:prSet phldrT="[文本]" custT="1"/>
      <dgm:spPr/>
      <dgm:t>
        <a:bodyPr/>
        <a:lstStyle/>
        <a:p>
          <a:r>
            <a:rPr lang="en-US" altLang="zh-CN" sz="1200" dirty="0" smtClean="0"/>
            <a:t>CSCD/CSSCI</a:t>
          </a:r>
          <a:endParaRPr lang="zh-CN" altLang="en-US" sz="1200" dirty="0"/>
        </a:p>
      </dgm:t>
    </dgm:pt>
    <dgm:pt modelId="{E21140BF-2EE0-4045-9C17-F43051D5C224}" type="parTrans" cxnId="{1AFEB196-783E-45F6-81A4-B619C214450C}">
      <dgm:prSet/>
      <dgm:spPr/>
      <dgm:t>
        <a:bodyPr/>
        <a:lstStyle/>
        <a:p>
          <a:endParaRPr lang="zh-CN" altLang="en-US"/>
        </a:p>
      </dgm:t>
    </dgm:pt>
    <dgm:pt modelId="{B8B8ACCF-A275-417A-9F65-1831B9E423C6}" type="sibTrans" cxnId="{1AFEB196-783E-45F6-81A4-B619C214450C}">
      <dgm:prSet/>
      <dgm:spPr/>
      <dgm:t>
        <a:bodyPr/>
        <a:lstStyle/>
        <a:p>
          <a:endParaRPr lang="zh-CN" altLang="en-US"/>
        </a:p>
      </dgm:t>
    </dgm:pt>
    <dgm:pt modelId="{FDB542C6-7026-4924-838F-9B622A0FF8E6}">
      <dgm:prSet phldrT="[文本]" custT="1"/>
      <dgm:spPr/>
      <dgm:t>
        <a:bodyPr/>
        <a:lstStyle/>
        <a:p>
          <a:r>
            <a:rPr lang="zh-CN" altLang="en-US" sz="1200" dirty="0" smtClean="0"/>
            <a:t>省共享平台</a:t>
          </a:r>
          <a:endParaRPr lang="zh-CN" altLang="en-US" sz="1200" dirty="0"/>
        </a:p>
      </dgm:t>
    </dgm:pt>
    <dgm:pt modelId="{9C5C2ED1-A779-4B0A-85FF-1B2E07EEC528}" type="parTrans" cxnId="{9A00B173-725B-46F3-AC16-41939CC671A0}">
      <dgm:prSet/>
      <dgm:spPr/>
      <dgm:t>
        <a:bodyPr/>
        <a:lstStyle/>
        <a:p>
          <a:endParaRPr lang="zh-CN" altLang="en-US"/>
        </a:p>
      </dgm:t>
    </dgm:pt>
    <dgm:pt modelId="{B2A516F1-78B3-4550-8876-0AD126471F74}" type="sibTrans" cxnId="{9A00B173-725B-46F3-AC16-41939CC671A0}">
      <dgm:prSet/>
      <dgm:spPr/>
      <dgm:t>
        <a:bodyPr/>
        <a:lstStyle/>
        <a:p>
          <a:endParaRPr lang="zh-CN" altLang="en-US"/>
        </a:p>
      </dgm:t>
    </dgm:pt>
    <dgm:pt modelId="{8FA8ED1F-6855-4F51-93E2-7BBF5415E107}" type="pres">
      <dgm:prSet presAssocID="{64E40BFC-D7DD-43DC-AA1C-3CE26EC8A9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F3030C6-8DE6-468E-9C3C-BC1A88723DDC}" type="pres">
      <dgm:prSet presAssocID="{03545E8F-FF25-4D8F-B6F3-08F84384A9C8}" presName="root1" presStyleCnt="0"/>
      <dgm:spPr/>
    </dgm:pt>
    <dgm:pt modelId="{B0911749-62FC-4C87-B9DD-CA5723378C7D}" type="pres">
      <dgm:prSet presAssocID="{03545E8F-FF25-4D8F-B6F3-08F84384A9C8}" presName="LevelOneTextNode" presStyleLbl="node0" presStyleIdx="0" presStyleCnt="1" custScaleX="82153" custLinFactNeighborX="-10410" custLinFactNeighborY="-424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E3297E7-F374-457B-94ED-DE4B8CFF7DC8}" type="pres">
      <dgm:prSet presAssocID="{03545E8F-FF25-4D8F-B6F3-08F84384A9C8}" presName="level2hierChild" presStyleCnt="0"/>
      <dgm:spPr/>
    </dgm:pt>
    <dgm:pt modelId="{DFE14131-4F6D-45D4-97BD-8CC483E68F28}" type="pres">
      <dgm:prSet presAssocID="{67EF68F5-30F5-490D-A655-CF59DBBD0A4F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DEC6D4D-D2CB-4CA1-810B-2ACB8108345C}" type="pres">
      <dgm:prSet presAssocID="{67EF68F5-30F5-490D-A655-CF59DBBD0A4F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14758207-BF6A-4FB9-A5AB-DA3E10889AA9}" type="pres">
      <dgm:prSet presAssocID="{5B804F41-9670-41FD-B4B7-1332E6A349CB}" presName="root2" presStyleCnt="0"/>
      <dgm:spPr/>
    </dgm:pt>
    <dgm:pt modelId="{99048D4B-BEA7-46B4-98BE-80D5B3320E5D}" type="pres">
      <dgm:prSet presAssocID="{5B804F41-9670-41FD-B4B7-1332E6A349CB}" presName="LevelTwoTextNode" presStyleLbl="node2" presStyleIdx="0" presStyleCnt="2" custLinFactNeighborX="-25676" custLinFactNeighborY="57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F0D1FA-0370-45A6-952A-D8A2D47B0A36}" type="pres">
      <dgm:prSet presAssocID="{5B804F41-9670-41FD-B4B7-1332E6A349CB}" presName="level3hierChild" presStyleCnt="0"/>
      <dgm:spPr/>
    </dgm:pt>
    <dgm:pt modelId="{80F0CDA6-9919-46EE-89BB-F5C707D0C8E5}" type="pres">
      <dgm:prSet presAssocID="{57A21F9A-34E4-4A16-9D82-80400E2CD6A5}" presName="conn2-1" presStyleLbl="parChTrans1D3" presStyleIdx="0" presStyleCnt="10"/>
      <dgm:spPr/>
      <dgm:t>
        <a:bodyPr/>
        <a:lstStyle/>
        <a:p>
          <a:endParaRPr lang="zh-CN" altLang="en-US"/>
        </a:p>
      </dgm:t>
    </dgm:pt>
    <dgm:pt modelId="{99731209-4CC6-426D-8661-398E8F40EF36}" type="pres">
      <dgm:prSet presAssocID="{57A21F9A-34E4-4A16-9D82-80400E2CD6A5}" presName="connTx" presStyleLbl="parChTrans1D3" presStyleIdx="0" presStyleCnt="10"/>
      <dgm:spPr/>
      <dgm:t>
        <a:bodyPr/>
        <a:lstStyle/>
        <a:p>
          <a:endParaRPr lang="zh-CN" altLang="en-US"/>
        </a:p>
      </dgm:t>
    </dgm:pt>
    <dgm:pt modelId="{3399DCF9-86BC-4470-8E99-5452E481D475}" type="pres">
      <dgm:prSet presAssocID="{E0C6653F-0C04-436E-B842-8D72E1736B5D}" presName="root2" presStyleCnt="0"/>
      <dgm:spPr/>
    </dgm:pt>
    <dgm:pt modelId="{60E7C08D-4238-4599-B3C9-CB07BCA13CFA}" type="pres">
      <dgm:prSet presAssocID="{E0C6653F-0C04-436E-B842-8D72E1736B5D}" presName="LevelTwoTextNode" presStyleLbl="node3" presStyleIdx="0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92BA80B-3FF1-4D5E-9A79-36401BAE4729}" type="pres">
      <dgm:prSet presAssocID="{E0C6653F-0C04-436E-B842-8D72E1736B5D}" presName="level3hierChild" presStyleCnt="0"/>
      <dgm:spPr/>
    </dgm:pt>
    <dgm:pt modelId="{974E560F-E4AE-4903-A792-B426E2EC0984}" type="pres">
      <dgm:prSet presAssocID="{981A5705-93BE-406F-9FE2-4B9ECC64FC63}" presName="conn2-1" presStyleLbl="parChTrans1D3" presStyleIdx="1" presStyleCnt="10"/>
      <dgm:spPr/>
      <dgm:t>
        <a:bodyPr/>
        <a:lstStyle/>
        <a:p>
          <a:endParaRPr lang="zh-CN" altLang="en-US"/>
        </a:p>
      </dgm:t>
    </dgm:pt>
    <dgm:pt modelId="{D7EFB923-2497-4B1F-9AB0-DCD2E6F8762D}" type="pres">
      <dgm:prSet presAssocID="{981A5705-93BE-406F-9FE2-4B9ECC64FC63}" presName="connTx" presStyleLbl="parChTrans1D3" presStyleIdx="1" presStyleCnt="10"/>
      <dgm:spPr/>
      <dgm:t>
        <a:bodyPr/>
        <a:lstStyle/>
        <a:p>
          <a:endParaRPr lang="zh-CN" altLang="en-US"/>
        </a:p>
      </dgm:t>
    </dgm:pt>
    <dgm:pt modelId="{A241A7F7-167D-401A-A85A-4828267028E2}" type="pres">
      <dgm:prSet presAssocID="{535EDAA7-A01E-4049-AA0D-736B7F6781F7}" presName="root2" presStyleCnt="0"/>
      <dgm:spPr/>
    </dgm:pt>
    <dgm:pt modelId="{093662CF-4162-4D4C-9978-81CCFA055A9B}" type="pres">
      <dgm:prSet presAssocID="{535EDAA7-A01E-4049-AA0D-736B7F6781F7}" presName="LevelTwoTextNode" presStyleLbl="node3" presStyleIdx="1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166A18-F191-4EF4-8855-98833EA142E1}" type="pres">
      <dgm:prSet presAssocID="{535EDAA7-A01E-4049-AA0D-736B7F6781F7}" presName="level3hierChild" presStyleCnt="0"/>
      <dgm:spPr/>
    </dgm:pt>
    <dgm:pt modelId="{FC9DF11D-E339-47B9-BBDA-5769336EFC12}" type="pres">
      <dgm:prSet presAssocID="{C3563E64-F36B-4F5D-822E-B5EFB3C8DD5E}" presName="conn2-1" presStyleLbl="parChTrans1D3" presStyleIdx="2" presStyleCnt="10"/>
      <dgm:spPr/>
      <dgm:t>
        <a:bodyPr/>
        <a:lstStyle/>
        <a:p>
          <a:endParaRPr lang="zh-CN" altLang="en-US"/>
        </a:p>
      </dgm:t>
    </dgm:pt>
    <dgm:pt modelId="{43D562DD-4229-410D-A726-160C1A2EB4B2}" type="pres">
      <dgm:prSet presAssocID="{C3563E64-F36B-4F5D-822E-B5EFB3C8DD5E}" presName="connTx" presStyleLbl="parChTrans1D3" presStyleIdx="2" presStyleCnt="10"/>
      <dgm:spPr/>
      <dgm:t>
        <a:bodyPr/>
        <a:lstStyle/>
        <a:p>
          <a:endParaRPr lang="zh-CN" altLang="en-US"/>
        </a:p>
      </dgm:t>
    </dgm:pt>
    <dgm:pt modelId="{EF1ADD88-E01B-4206-98BB-7164932887A4}" type="pres">
      <dgm:prSet presAssocID="{5C2DAAB7-94F6-4FCC-81E9-7BF2BA845493}" presName="root2" presStyleCnt="0"/>
      <dgm:spPr/>
    </dgm:pt>
    <dgm:pt modelId="{86663D87-56AC-4514-B32A-348260445A20}" type="pres">
      <dgm:prSet presAssocID="{5C2DAAB7-94F6-4FCC-81E9-7BF2BA845493}" presName="LevelTwoTextNode" presStyleLbl="node3" presStyleIdx="2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82A1AF-92C1-4392-97B9-40E695461CE5}" type="pres">
      <dgm:prSet presAssocID="{5C2DAAB7-94F6-4FCC-81E9-7BF2BA845493}" presName="level3hierChild" presStyleCnt="0"/>
      <dgm:spPr/>
    </dgm:pt>
    <dgm:pt modelId="{0D1419F6-41C6-42C0-8619-F10F7C17B029}" type="pres">
      <dgm:prSet presAssocID="{574C91EB-18DE-4C9C-92F5-ABEBB83443F7}" presName="conn2-1" presStyleLbl="parChTrans1D3" presStyleIdx="3" presStyleCnt="10"/>
      <dgm:spPr/>
      <dgm:t>
        <a:bodyPr/>
        <a:lstStyle/>
        <a:p>
          <a:endParaRPr lang="zh-CN" altLang="en-US"/>
        </a:p>
      </dgm:t>
    </dgm:pt>
    <dgm:pt modelId="{CDDA9BDE-7DEC-4884-8C8C-9DE1EBBE314F}" type="pres">
      <dgm:prSet presAssocID="{574C91EB-18DE-4C9C-92F5-ABEBB83443F7}" presName="connTx" presStyleLbl="parChTrans1D3" presStyleIdx="3" presStyleCnt="10"/>
      <dgm:spPr/>
      <dgm:t>
        <a:bodyPr/>
        <a:lstStyle/>
        <a:p>
          <a:endParaRPr lang="zh-CN" altLang="en-US"/>
        </a:p>
      </dgm:t>
    </dgm:pt>
    <dgm:pt modelId="{4505455F-55A5-4E41-84F8-19C5E5C375D4}" type="pres">
      <dgm:prSet presAssocID="{6F223F89-E80E-41AD-AD78-D12630B64B97}" presName="root2" presStyleCnt="0"/>
      <dgm:spPr/>
    </dgm:pt>
    <dgm:pt modelId="{A54EC4C5-7935-413D-90A9-11A67D23E537}" type="pres">
      <dgm:prSet presAssocID="{6F223F89-E80E-41AD-AD78-D12630B64B97}" presName="LevelTwoTextNode" presStyleLbl="node3" presStyleIdx="3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A030E15-1A3F-4D78-A664-629300374D67}" type="pres">
      <dgm:prSet presAssocID="{6F223F89-E80E-41AD-AD78-D12630B64B97}" presName="level3hierChild" presStyleCnt="0"/>
      <dgm:spPr/>
    </dgm:pt>
    <dgm:pt modelId="{AAFAEDA8-DCB9-452E-B143-9C1311A6B3FA}" type="pres">
      <dgm:prSet presAssocID="{9E654BAB-E89F-444C-9238-AE484E9A1BDF}" presName="conn2-1" presStyleLbl="parChTrans1D3" presStyleIdx="4" presStyleCnt="10"/>
      <dgm:spPr/>
      <dgm:t>
        <a:bodyPr/>
        <a:lstStyle/>
        <a:p>
          <a:endParaRPr lang="zh-CN" altLang="en-US"/>
        </a:p>
      </dgm:t>
    </dgm:pt>
    <dgm:pt modelId="{8C07DFC9-645D-40B9-855A-3A0E2E6E63A0}" type="pres">
      <dgm:prSet presAssocID="{9E654BAB-E89F-444C-9238-AE484E9A1BDF}" presName="connTx" presStyleLbl="parChTrans1D3" presStyleIdx="4" presStyleCnt="10"/>
      <dgm:spPr/>
      <dgm:t>
        <a:bodyPr/>
        <a:lstStyle/>
        <a:p>
          <a:endParaRPr lang="zh-CN" altLang="en-US"/>
        </a:p>
      </dgm:t>
    </dgm:pt>
    <dgm:pt modelId="{262BDD36-879C-4FEE-9272-B4826089C419}" type="pres">
      <dgm:prSet presAssocID="{317F647D-F18C-4E86-B07B-BE49031D843D}" presName="root2" presStyleCnt="0"/>
      <dgm:spPr/>
    </dgm:pt>
    <dgm:pt modelId="{DF61FF12-0046-4EB9-BE52-C67F23675004}" type="pres">
      <dgm:prSet presAssocID="{317F647D-F18C-4E86-B07B-BE49031D843D}" presName="LevelTwoTextNode" presStyleLbl="node3" presStyleIdx="4" presStyleCnt="10" custScaleX="191041" custScaleY="4324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E2A0C69-AAAB-44C7-A0E6-68602DE84385}" type="pres">
      <dgm:prSet presAssocID="{317F647D-F18C-4E86-B07B-BE49031D843D}" presName="level3hierChild" presStyleCnt="0"/>
      <dgm:spPr/>
    </dgm:pt>
    <dgm:pt modelId="{21365F75-6E56-4D15-9711-E99D4A94C037}" type="pres">
      <dgm:prSet presAssocID="{D7A0E365-4EC7-4900-A3F5-C0A6AC3DFB28}" presName="conn2-1" presStyleLbl="parChTrans1D3" presStyleIdx="5" presStyleCnt="10"/>
      <dgm:spPr/>
      <dgm:t>
        <a:bodyPr/>
        <a:lstStyle/>
        <a:p>
          <a:endParaRPr lang="zh-CN" altLang="en-US"/>
        </a:p>
      </dgm:t>
    </dgm:pt>
    <dgm:pt modelId="{0C2ED676-E316-40CB-B281-2248784EB8BC}" type="pres">
      <dgm:prSet presAssocID="{D7A0E365-4EC7-4900-A3F5-C0A6AC3DFB28}" presName="connTx" presStyleLbl="parChTrans1D3" presStyleIdx="5" presStyleCnt="10"/>
      <dgm:spPr/>
      <dgm:t>
        <a:bodyPr/>
        <a:lstStyle/>
        <a:p>
          <a:endParaRPr lang="zh-CN" altLang="en-US"/>
        </a:p>
      </dgm:t>
    </dgm:pt>
    <dgm:pt modelId="{6E2BF964-B984-4922-94F0-5C8ACBC19BF7}" type="pres">
      <dgm:prSet presAssocID="{4E68F9BB-E2AF-4DBA-9598-431EDA7B3025}" presName="root2" presStyleCnt="0"/>
      <dgm:spPr/>
    </dgm:pt>
    <dgm:pt modelId="{9592FD63-0014-4150-BAFA-2D866B04EB53}" type="pres">
      <dgm:prSet presAssocID="{4E68F9BB-E2AF-4DBA-9598-431EDA7B3025}" presName="LevelTwoTextNode" presStyleLbl="node3" presStyleIdx="5" presStyleCnt="10" custScaleX="191041" custScaleY="43248" custLinFactNeighborX="-706" custLinFactNeighborY="51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4BC90C-B88D-4EF7-BA09-2F38E115FFCC}" type="pres">
      <dgm:prSet presAssocID="{4E68F9BB-E2AF-4DBA-9598-431EDA7B3025}" presName="level3hierChild" presStyleCnt="0"/>
      <dgm:spPr/>
    </dgm:pt>
    <dgm:pt modelId="{6C593899-34D5-43A4-BD51-5C8E2DB19184}" type="pres">
      <dgm:prSet presAssocID="{95845374-D075-4B08-A68D-0D91DA05E349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496C5C23-FD30-4F35-A4E6-8B9167B65E6B}" type="pres">
      <dgm:prSet presAssocID="{95845374-D075-4B08-A68D-0D91DA05E349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6D0CEEC3-1BF0-47A4-9AC0-5720EB80ECA7}" type="pres">
      <dgm:prSet presAssocID="{AB82E56F-A1AE-46A4-9164-B04C47768162}" presName="root2" presStyleCnt="0"/>
      <dgm:spPr/>
    </dgm:pt>
    <dgm:pt modelId="{39E454AB-9094-4837-B8C1-B1ABD7653657}" type="pres">
      <dgm:prSet presAssocID="{AB82E56F-A1AE-46A4-9164-B04C47768162}" presName="LevelTwoTextNode" presStyleLbl="node2" presStyleIdx="1" presStyleCnt="2" custLinFactNeighborX="-27647" custLinFactNeighborY="-500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12E000D-B1EF-4C95-AC39-A765C2B58A1B}" type="pres">
      <dgm:prSet presAssocID="{AB82E56F-A1AE-46A4-9164-B04C47768162}" presName="level3hierChild" presStyleCnt="0"/>
      <dgm:spPr/>
    </dgm:pt>
    <dgm:pt modelId="{3D01044F-4184-4AD6-A6E2-C77B93F7B997}" type="pres">
      <dgm:prSet presAssocID="{0A1FB476-82D4-4716-A32F-FFF154570B6B}" presName="conn2-1" presStyleLbl="parChTrans1D3" presStyleIdx="6" presStyleCnt="10"/>
      <dgm:spPr/>
      <dgm:t>
        <a:bodyPr/>
        <a:lstStyle/>
        <a:p>
          <a:endParaRPr lang="zh-CN" altLang="en-US"/>
        </a:p>
      </dgm:t>
    </dgm:pt>
    <dgm:pt modelId="{8A928198-67BE-425C-B0BC-B7BEF8264C2B}" type="pres">
      <dgm:prSet presAssocID="{0A1FB476-82D4-4716-A32F-FFF154570B6B}" presName="connTx" presStyleLbl="parChTrans1D3" presStyleIdx="6" presStyleCnt="10"/>
      <dgm:spPr/>
      <dgm:t>
        <a:bodyPr/>
        <a:lstStyle/>
        <a:p>
          <a:endParaRPr lang="zh-CN" altLang="en-US"/>
        </a:p>
      </dgm:t>
    </dgm:pt>
    <dgm:pt modelId="{14EE6B03-9BD2-4A2B-BF7A-2E8D1508D798}" type="pres">
      <dgm:prSet presAssocID="{D223DC62-4D88-419B-ABEF-8BD74C850B36}" presName="root2" presStyleCnt="0"/>
      <dgm:spPr/>
    </dgm:pt>
    <dgm:pt modelId="{E3DB7065-02EB-4EBD-AE7D-6E25CB0886AB}" type="pres">
      <dgm:prSet presAssocID="{D223DC62-4D88-419B-ABEF-8BD74C850B36}" presName="LevelTwoTextNode" presStyleLbl="node3" presStyleIdx="6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34A648B-9032-419D-B627-B0C1BFE1753B}" type="pres">
      <dgm:prSet presAssocID="{D223DC62-4D88-419B-ABEF-8BD74C850B36}" presName="level3hierChild" presStyleCnt="0"/>
      <dgm:spPr/>
    </dgm:pt>
    <dgm:pt modelId="{609DD254-5999-4083-83EA-5532A21FF4A0}" type="pres">
      <dgm:prSet presAssocID="{417B2E92-47A9-4DC1-B186-6E261A22A2A8}" presName="conn2-1" presStyleLbl="parChTrans1D3" presStyleIdx="7" presStyleCnt="10"/>
      <dgm:spPr/>
      <dgm:t>
        <a:bodyPr/>
        <a:lstStyle/>
        <a:p>
          <a:endParaRPr lang="zh-CN" altLang="en-US"/>
        </a:p>
      </dgm:t>
    </dgm:pt>
    <dgm:pt modelId="{BD96FA08-5E3B-4236-9484-D0552FB30C14}" type="pres">
      <dgm:prSet presAssocID="{417B2E92-47A9-4DC1-B186-6E261A22A2A8}" presName="connTx" presStyleLbl="parChTrans1D3" presStyleIdx="7" presStyleCnt="10"/>
      <dgm:spPr/>
      <dgm:t>
        <a:bodyPr/>
        <a:lstStyle/>
        <a:p>
          <a:endParaRPr lang="zh-CN" altLang="en-US"/>
        </a:p>
      </dgm:t>
    </dgm:pt>
    <dgm:pt modelId="{8609B894-D1AB-4724-AD58-9A05AF8E241A}" type="pres">
      <dgm:prSet presAssocID="{849834BC-9A95-475E-8A56-23894E8A65E7}" presName="root2" presStyleCnt="0"/>
      <dgm:spPr/>
    </dgm:pt>
    <dgm:pt modelId="{90E30D94-F78F-4E87-B3F2-43F9C139AE24}" type="pres">
      <dgm:prSet presAssocID="{849834BC-9A95-475E-8A56-23894E8A65E7}" presName="LevelTwoTextNode" presStyleLbl="node3" presStyleIdx="7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992103-21A9-4B3B-8031-56E01A46D383}" type="pres">
      <dgm:prSet presAssocID="{849834BC-9A95-475E-8A56-23894E8A65E7}" presName="level3hierChild" presStyleCnt="0"/>
      <dgm:spPr/>
    </dgm:pt>
    <dgm:pt modelId="{C99372FE-749F-4B71-8E58-513E3DE07797}" type="pres">
      <dgm:prSet presAssocID="{E21140BF-2EE0-4045-9C17-F43051D5C224}" presName="conn2-1" presStyleLbl="parChTrans1D3" presStyleIdx="8" presStyleCnt="10"/>
      <dgm:spPr/>
      <dgm:t>
        <a:bodyPr/>
        <a:lstStyle/>
        <a:p>
          <a:endParaRPr lang="zh-CN" altLang="en-US"/>
        </a:p>
      </dgm:t>
    </dgm:pt>
    <dgm:pt modelId="{07FADDCA-EF6F-428E-8739-A12AEE6C3080}" type="pres">
      <dgm:prSet presAssocID="{E21140BF-2EE0-4045-9C17-F43051D5C224}" presName="connTx" presStyleLbl="parChTrans1D3" presStyleIdx="8" presStyleCnt="10"/>
      <dgm:spPr/>
      <dgm:t>
        <a:bodyPr/>
        <a:lstStyle/>
        <a:p>
          <a:endParaRPr lang="zh-CN" altLang="en-US"/>
        </a:p>
      </dgm:t>
    </dgm:pt>
    <dgm:pt modelId="{D0424EF0-6814-4E63-B7D9-BBA6B83B7525}" type="pres">
      <dgm:prSet presAssocID="{AC868438-D347-4318-B10B-D8D190766C61}" presName="root2" presStyleCnt="0"/>
      <dgm:spPr/>
    </dgm:pt>
    <dgm:pt modelId="{2CA3D07A-565E-4D91-BD71-DB92D71A7EFF}" type="pres">
      <dgm:prSet presAssocID="{AC868438-D347-4318-B10B-D8D190766C61}" presName="LevelTwoTextNode" presStyleLbl="node3" presStyleIdx="8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6919C4-318D-4435-B55F-6BD376C29E16}" type="pres">
      <dgm:prSet presAssocID="{AC868438-D347-4318-B10B-D8D190766C61}" presName="level3hierChild" presStyleCnt="0"/>
      <dgm:spPr/>
    </dgm:pt>
    <dgm:pt modelId="{2C3B40EE-B02A-490E-89CA-943B6100E929}" type="pres">
      <dgm:prSet presAssocID="{9C5C2ED1-A779-4B0A-85FF-1B2E07EEC528}" presName="conn2-1" presStyleLbl="parChTrans1D3" presStyleIdx="9" presStyleCnt="10"/>
      <dgm:spPr/>
      <dgm:t>
        <a:bodyPr/>
        <a:lstStyle/>
        <a:p>
          <a:endParaRPr lang="zh-CN" altLang="en-US"/>
        </a:p>
      </dgm:t>
    </dgm:pt>
    <dgm:pt modelId="{02E12269-62D4-494C-9364-B54D0E0BF104}" type="pres">
      <dgm:prSet presAssocID="{9C5C2ED1-A779-4B0A-85FF-1B2E07EEC528}" presName="connTx" presStyleLbl="parChTrans1D3" presStyleIdx="9" presStyleCnt="10"/>
      <dgm:spPr/>
      <dgm:t>
        <a:bodyPr/>
        <a:lstStyle/>
        <a:p>
          <a:endParaRPr lang="zh-CN" altLang="en-US"/>
        </a:p>
      </dgm:t>
    </dgm:pt>
    <dgm:pt modelId="{3D4B3FCD-D84E-4CB6-8958-0C078F230078}" type="pres">
      <dgm:prSet presAssocID="{FDB542C6-7026-4924-838F-9B622A0FF8E6}" presName="root2" presStyleCnt="0"/>
      <dgm:spPr/>
    </dgm:pt>
    <dgm:pt modelId="{64A40F7F-277B-4488-998D-130998928A6B}" type="pres">
      <dgm:prSet presAssocID="{FDB542C6-7026-4924-838F-9B622A0FF8E6}" presName="LevelTwoTextNode" presStyleLbl="node3" presStyleIdx="9" presStyleCnt="10" custScaleX="191066" custScaleY="4312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9AB36BB-8368-4289-8A57-5E405971809F}" type="pres">
      <dgm:prSet presAssocID="{FDB542C6-7026-4924-838F-9B622A0FF8E6}" presName="level3hierChild" presStyleCnt="0"/>
      <dgm:spPr/>
    </dgm:pt>
  </dgm:ptLst>
  <dgm:cxnLst>
    <dgm:cxn modelId="{9A00B173-725B-46F3-AC16-41939CC671A0}" srcId="{AB82E56F-A1AE-46A4-9164-B04C47768162}" destId="{FDB542C6-7026-4924-838F-9B622A0FF8E6}" srcOrd="3" destOrd="0" parTransId="{9C5C2ED1-A779-4B0A-85FF-1B2E07EEC528}" sibTransId="{B2A516F1-78B3-4550-8876-0AD126471F74}"/>
    <dgm:cxn modelId="{B95C1AD9-F291-4215-8930-CEADF00486C4}" type="presOf" srcId="{95845374-D075-4B08-A68D-0D91DA05E349}" destId="{496C5C23-FD30-4F35-A4E6-8B9167B65E6B}" srcOrd="1" destOrd="0" presId="urn:microsoft.com/office/officeart/2005/8/layout/hierarchy2#1"/>
    <dgm:cxn modelId="{9131D4C6-359E-4822-AD41-E19ADA491565}" type="presOf" srcId="{D223DC62-4D88-419B-ABEF-8BD74C850B36}" destId="{E3DB7065-02EB-4EBD-AE7D-6E25CB0886AB}" srcOrd="0" destOrd="0" presId="urn:microsoft.com/office/officeart/2005/8/layout/hierarchy2#1"/>
    <dgm:cxn modelId="{91243639-4254-48F0-9C47-8D4F649892EE}" type="presOf" srcId="{417B2E92-47A9-4DC1-B186-6E261A22A2A8}" destId="{609DD254-5999-4083-83EA-5532A21FF4A0}" srcOrd="0" destOrd="0" presId="urn:microsoft.com/office/officeart/2005/8/layout/hierarchy2#1"/>
    <dgm:cxn modelId="{D0F714F5-26F8-42A2-85B1-3325CB4D86A4}" srcId="{AB82E56F-A1AE-46A4-9164-B04C47768162}" destId="{849834BC-9A95-475E-8A56-23894E8A65E7}" srcOrd="1" destOrd="0" parTransId="{417B2E92-47A9-4DC1-B186-6E261A22A2A8}" sibTransId="{22D96BAD-9C0E-4770-9F0E-AD285042489A}"/>
    <dgm:cxn modelId="{99E8D220-97E6-459D-9032-813C8BE6642D}" type="presOf" srcId="{849834BC-9A95-475E-8A56-23894E8A65E7}" destId="{90E30D94-F78F-4E87-B3F2-43F9C139AE24}" srcOrd="0" destOrd="0" presId="urn:microsoft.com/office/officeart/2005/8/layout/hierarchy2#1"/>
    <dgm:cxn modelId="{2E657382-9A3D-4188-BF32-8A42DEAC38A7}" type="presOf" srcId="{FDB542C6-7026-4924-838F-9B622A0FF8E6}" destId="{64A40F7F-277B-4488-998D-130998928A6B}" srcOrd="0" destOrd="0" presId="urn:microsoft.com/office/officeart/2005/8/layout/hierarchy2#1"/>
    <dgm:cxn modelId="{B61B2D3A-1D5C-4DF9-9361-7FCC6BE99EF8}" type="presOf" srcId="{57A21F9A-34E4-4A16-9D82-80400E2CD6A5}" destId="{99731209-4CC6-426D-8661-398E8F40EF36}" srcOrd="1" destOrd="0" presId="urn:microsoft.com/office/officeart/2005/8/layout/hierarchy2#1"/>
    <dgm:cxn modelId="{44B92EB0-7CA0-43BB-9CF2-646F6E9A89CF}" type="presOf" srcId="{574C91EB-18DE-4C9C-92F5-ABEBB83443F7}" destId="{0D1419F6-41C6-42C0-8619-F10F7C17B029}" srcOrd="0" destOrd="0" presId="urn:microsoft.com/office/officeart/2005/8/layout/hierarchy2#1"/>
    <dgm:cxn modelId="{27C9DC2F-83EE-4B17-8572-C642ACB17A4A}" type="presOf" srcId="{C3563E64-F36B-4F5D-822E-B5EFB3C8DD5E}" destId="{FC9DF11D-E339-47B9-BBDA-5769336EFC12}" srcOrd="0" destOrd="0" presId="urn:microsoft.com/office/officeart/2005/8/layout/hierarchy2#1"/>
    <dgm:cxn modelId="{7A9545F3-8D71-4E6A-9141-147134EED587}" srcId="{5B804F41-9670-41FD-B4B7-1332E6A349CB}" destId="{6F223F89-E80E-41AD-AD78-D12630B64B97}" srcOrd="3" destOrd="0" parTransId="{574C91EB-18DE-4C9C-92F5-ABEBB83443F7}" sibTransId="{0DA5C12B-8603-4952-BF31-1769E4CD1C47}"/>
    <dgm:cxn modelId="{F044A02E-0D70-4C59-82AD-F4E3259A7815}" type="presOf" srcId="{C3563E64-F36B-4F5D-822E-B5EFB3C8DD5E}" destId="{43D562DD-4229-410D-A726-160C1A2EB4B2}" srcOrd="1" destOrd="0" presId="urn:microsoft.com/office/officeart/2005/8/layout/hierarchy2#1"/>
    <dgm:cxn modelId="{5E4CA900-527D-4C2D-A0A8-4E0DD434BE8D}" srcId="{5B804F41-9670-41FD-B4B7-1332E6A349CB}" destId="{4E68F9BB-E2AF-4DBA-9598-431EDA7B3025}" srcOrd="5" destOrd="0" parTransId="{D7A0E365-4EC7-4900-A3F5-C0A6AC3DFB28}" sibTransId="{7C32B2A6-C521-4BF5-926C-795D4786AEF8}"/>
    <dgm:cxn modelId="{DD279BF3-B8ED-4339-9F6D-4D0CC8CB3387}" type="presOf" srcId="{9E654BAB-E89F-444C-9238-AE484E9A1BDF}" destId="{8C07DFC9-645D-40B9-855A-3A0E2E6E63A0}" srcOrd="1" destOrd="0" presId="urn:microsoft.com/office/officeart/2005/8/layout/hierarchy2#1"/>
    <dgm:cxn modelId="{C4E8426D-93FC-4E58-BC33-0C35127CA59C}" type="presOf" srcId="{0A1FB476-82D4-4716-A32F-FFF154570B6B}" destId="{3D01044F-4184-4AD6-A6E2-C77B93F7B997}" srcOrd="0" destOrd="0" presId="urn:microsoft.com/office/officeart/2005/8/layout/hierarchy2#1"/>
    <dgm:cxn modelId="{3FFC8747-DAA7-44A6-ADD5-733F7DB20040}" type="presOf" srcId="{E0C6653F-0C04-436E-B842-8D72E1736B5D}" destId="{60E7C08D-4238-4599-B3C9-CB07BCA13CFA}" srcOrd="0" destOrd="0" presId="urn:microsoft.com/office/officeart/2005/8/layout/hierarchy2#1"/>
    <dgm:cxn modelId="{FC678DDA-8CFD-4806-B8B5-785840C5A2C6}" type="presOf" srcId="{AC868438-D347-4318-B10B-D8D190766C61}" destId="{2CA3D07A-565E-4D91-BD71-DB92D71A7EFF}" srcOrd="0" destOrd="0" presId="urn:microsoft.com/office/officeart/2005/8/layout/hierarchy2#1"/>
    <dgm:cxn modelId="{FFE4992B-A248-4F75-A044-14B8C986892C}" type="presOf" srcId="{981A5705-93BE-406F-9FE2-4B9ECC64FC63}" destId="{D7EFB923-2497-4B1F-9AB0-DCD2E6F8762D}" srcOrd="1" destOrd="0" presId="urn:microsoft.com/office/officeart/2005/8/layout/hierarchy2#1"/>
    <dgm:cxn modelId="{94FE830F-45DF-4E20-A0BC-EB1890A70AC2}" type="presOf" srcId="{57A21F9A-34E4-4A16-9D82-80400E2CD6A5}" destId="{80F0CDA6-9919-46EE-89BB-F5C707D0C8E5}" srcOrd="0" destOrd="0" presId="urn:microsoft.com/office/officeart/2005/8/layout/hierarchy2#1"/>
    <dgm:cxn modelId="{B5D9F670-BEB7-4078-A7BE-80DC345CA2FD}" type="presOf" srcId="{4E68F9BB-E2AF-4DBA-9598-431EDA7B3025}" destId="{9592FD63-0014-4150-BAFA-2D866B04EB53}" srcOrd="0" destOrd="0" presId="urn:microsoft.com/office/officeart/2005/8/layout/hierarchy2#1"/>
    <dgm:cxn modelId="{A0760B67-A37B-4219-ADB7-174C7B32071F}" srcId="{03545E8F-FF25-4D8F-B6F3-08F84384A9C8}" destId="{AB82E56F-A1AE-46A4-9164-B04C47768162}" srcOrd="1" destOrd="0" parTransId="{95845374-D075-4B08-A68D-0D91DA05E349}" sibTransId="{8A3C9328-6E07-4DB0-AF7F-BBAC75570D08}"/>
    <dgm:cxn modelId="{1C0269D9-3209-49A3-A13A-DDF9AF3B28FD}" type="presOf" srcId="{67EF68F5-30F5-490D-A655-CF59DBBD0A4F}" destId="{DFE14131-4F6D-45D4-97BD-8CC483E68F28}" srcOrd="0" destOrd="0" presId="urn:microsoft.com/office/officeart/2005/8/layout/hierarchy2#1"/>
    <dgm:cxn modelId="{3EED954B-873A-4CDE-BEE6-EC98F8B43441}" type="presOf" srcId="{D7A0E365-4EC7-4900-A3F5-C0A6AC3DFB28}" destId="{21365F75-6E56-4D15-9711-E99D4A94C037}" srcOrd="0" destOrd="0" presId="urn:microsoft.com/office/officeart/2005/8/layout/hierarchy2#1"/>
    <dgm:cxn modelId="{40531995-7384-4426-B185-0BA799AA8E0B}" type="presOf" srcId="{95845374-D075-4B08-A68D-0D91DA05E349}" destId="{6C593899-34D5-43A4-BD51-5C8E2DB19184}" srcOrd="0" destOrd="0" presId="urn:microsoft.com/office/officeart/2005/8/layout/hierarchy2#1"/>
    <dgm:cxn modelId="{39B49068-7900-4AA6-B09E-EC387F5F9E10}" type="presOf" srcId="{64E40BFC-D7DD-43DC-AA1C-3CE26EC8A945}" destId="{8FA8ED1F-6855-4F51-93E2-7BBF5415E107}" srcOrd="0" destOrd="0" presId="urn:microsoft.com/office/officeart/2005/8/layout/hierarchy2#1"/>
    <dgm:cxn modelId="{256ADF56-3049-4613-B7C2-875300856331}" type="presOf" srcId="{574C91EB-18DE-4C9C-92F5-ABEBB83443F7}" destId="{CDDA9BDE-7DEC-4884-8C8C-9DE1EBBE314F}" srcOrd="1" destOrd="0" presId="urn:microsoft.com/office/officeart/2005/8/layout/hierarchy2#1"/>
    <dgm:cxn modelId="{2E3BCEE2-D54C-401F-960D-312B2402C346}" type="presOf" srcId="{67EF68F5-30F5-490D-A655-CF59DBBD0A4F}" destId="{2DEC6D4D-D2CB-4CA1-810B-2ACB8108345C}" srcOrd="1" destOrd="0" presId="urn:microsoft.com/office/officeart/2005/8/layout/hierarchy2#1"/>
    <dgm:cxn modelId="{D576CC87-80C5-49E5-9910-92949EC8C8F9}" type="presOf" srcId="{981A5705-93BE-406F-9FE2-4B9ECC64FC63}" destId="{974E560F-E4AE-4903-A792-B426E2EC0984}" srcOrd="0" destOrd="0" presId="urn:microsoft.com/office/officeart/2005/8/layout/hierarchy2#1"/>
    <dgm:cxn modelId="{2256DFA0-9218-40D5-97EF-3F44634FD6F3}" srcId="{AB82E56F-A1AE-46A4-9164-B04C47768162}" destId="{D223DC62-4D88-419B-ABEF-8BD74C850B36}" srcOrd="0" destOrd="0" parTransId="{0A1FB476-82D4-4716-A32F-FFF154570B6B}" sibTransId="{26821763-55C7-4FCA-867A-37084567B62D}"/>
    <dgm:cxn modelId="{FB85189D-9855-4FA6-8D31-F01F97C17848}" type="presOf" srcId="{03545E8F-FF25-4D8F-B6F3-08F84384A9C8}" destId="{B0911749-62FC-4C87-B9DD-CA5723378C7D}" srcOrd="0" destOrd="0" presId="urn:microsoft.com/office/officeart/2005/8/layout/hierarchy2#1"/>
    <dgm:cxn modelId="{8527F69C-8F13-4D8E-AE70-056FA3692FC9}" type="presOf" srcId="{5C2DAAB7-94F6-4FCC-81E9-7BF2BA845493}" destId="{86663D87-56AC-4514-B32A-348260445A20}" srcOrd="0" destOrd="0" presId="urn:microsoft.com/office/officeart/2005/8/layout/hierarchy2#1"/>
    <dgm:cxn modelId="{1AFEB196-783E-45F6-81A4-B619C214450C}" srcId="{AB82E56F-A1AE-46A4-9164-B04C47768162}" destId="{AC868438-D347-4318-B10B-D8D190766C61}" srcOrd="2" destOrd="0" parTransId="{E21140BF-2EE0-4045-9C17-F43051D5C224}" sibTransId="{B8B8ACCF-A275-417A-9F65-1831B9E423C6}"/>
    <dgm:cxn modelId="{756E5405-546E-45E6-85AD-0235E1BF43E0}" srcId="{03545E8F-FF25-4D8F-B6F3-08F84384A9C8}" destId="{5B804F41-9670-41FD-B4B7-1332E6A349CB}" srcOrd="0" destOrd="0" parTransId="{67EF68F5-30F5-490D-A655-CF59DBBD0A4F}" sibTransId="{F411BFCA-F972-432C-937B-6EC2CD426C98}"/>
    <dgm:cxn modelId="{2914ABDF-90F9-47D4-BA4C-038A09A4317E}" type="presOf" srcId="{6F223F89-E80E-41AD-AD78-D12630B64B97}" destId="{A54EC4C5-7935-413D-90A9-11A67D23E537}" srcOrd="0" destOrd="0" presId="urn:microsoft.com/office/officeart/2005/8/layout/hierarchy2#1"/>
    <dgm:cxn modelId="{EDBFFA6B-5883-403C-882F-25FE0A102200}" type="presOf" srcId="{D7A0E365-4EC7-4900-A3F5-C0A6AC3DFB28}" destId="{0C2ED676-E316-40CB-B281-2248784EB8BC}" srcOrd="1" destOrd="0" presId="urn:microsoft.com/office/officeart/2005/8/layout/hierarchy2#1"/>
    <dgm:cxn modelId="{02109055-14A2-48C7-B3EB-FB23E1055DEA}" type="presOf" srcId="{E21140BF-2EE0-4045-9C17-F43051D5C224}" destId="{C99372FE-749F-4B71-8E58-513E3DE07797}" srcOrd="0" destOrd="0" presId="urn:microsoft.com/office/officeart/2005/8/layout/hierarchy2#1"/>
    <dgm:cxn modelId="{1439F1EA-DD5D-445D-8EAD-02217712537C}" type="presOf" srcId="{E21140BF-2EE0-4045-9C17-F43051D5C224}" destId="{07FADDCA-EF6F-428E-8739-A12AEE6C3080}" srcOrd="1" destOrd="0" presId="urn:microsoft.com/office/officeart/2005/8/layout/hierarchy2#1"/>
    <dgm:cxn modelId="{C8B56207-7D08-4AD9-A880-F67866BD7C8A}" srcId="{5B804F41-9670-41FD-B4B7-1332E6A349CB}" destId="{5C2DAAB7-94F6-4FCC-81E9-7BF2BA845493}" srcOrd="2" destOrd="0" parTransId="{C3563E64-F36B-4F5D-822E-B5EFB3C8DD5E}" sibTransId="{8792B0B5-901F-4B7B-8F0D-3B3A91DEF0EE}"/>
    <dgm:cxn modelId="{EBC83B25-B963-4E94-8C4A-D89610DA0BB4}" type="presOf" srcId="{0A1FB476-82D4-4716-A32F-FFF154570B6B}" destId="{8A928198-67BE-425C-B0BC-B7BEF8264C2B}" srcOrd="1" destOrd="0" presId="urn:microsoft.com/office/officeart/2005/8/layout/hierarchy2#1"/>
    <dgm:cxn modelId="{20BD4024-4D95-4397-BEFD-10102859F618}" srcId="{5B804F41-9670-41FD-B4B7-1332E6A349CB}" destId="{317F647D-F18C-4E86-B07B-BE49031D843D}" srcOrd="4" destOrd="0" parTransId="{9E654BAB-E89F-444C-9238-AE484E9A1BDF}" sibTransId="{98031E47-9AB9-4EAC-8178-B4FE729BC2B0}"/>
    <dgm:cxn modelId="{B37265A5-C9BC-41AA-A1E8-88B814CA1F65}" srcId="{5B804F41-9670-41FD-B4B7-1332E6A349CB}" destId="{535EDAA7-A01E-4049-AA0D-736B7F6781F7}" srcOrd="1" destOrd="0" parTransId="{981A5705-93BE-406F-9FE2-4B9ECC64FC63}" sibTransId="{76901438-061A-4857-A79F-800B1FE92037}"/>
    <dgm:cxn modelId="{8363C075-8888-4476-9A37-3A02B4B7D1E4}" type="presOf" srcId="{9C5C2ED1-A779-4B0A-85FF-1B2E07EEC528}" destId="{02E12269-62D4-494C-9364-B54D0E0BF104}" srcOrd="1" destOrd="0" presId="urn:microsoft.com/office/officeart/2005/8/layout/hierarchy2#1"/>
    <dgm:cxn modelId="{175BF108-8E66-4F04-90DA-896E1D95E114}" type="presOf" srcId="{9C5C2ED1-A779-4B0A-85FF-1B2E07EEC528}" destId="{2C3B40EE-B02A-490E-89CA-943B6100E929}" srcOrd="0" destOrd="0" presId="urn:microsoft.com/office/officeart/2005/8/layout/hierarchy2#1"/>
    <dgm:cxn modelId="{1A3698C3-EB1B-45EE-BF1F-24938B2D7914}" srcId="{64E40BFC-D7DD-43DC-AA1C-3CE26EC8A945}" destId="{03545E8F-FF25-4D8F-B6F3-08F84384A9C8}" srcOrd="0" destOrd="0" parTransId="{24D7A3CA-6947-4A8D-9AFE-4F8E12CB0C7E}" sibTransId="{F880C578-6E56-45F2-A3F1-2FEC80928CCC}"/>
    <dgm:cxn modelId="{E82E455F-FB1D-4A91-92D1-A3CFEE15ACB2}" type="presOf" srcId="{317F647D-F18C-4E86-B07B-BE49031D843D}" destId="{DF61FF12-0046-4EB9-BE52-C67F23675004}" srcOrd="0" destOrd="0" presId="urn:microsoft.com/office/officeart/2005/8/layout/hierarchy2#1"/>
    <dgm:cxn modelId="{497F6F4B-E5EB-4899-AA53-3F4E76872635}" srcId="{5B804F41-9670-41FD-B4B7-1332E6A349CB}" destId="{E0C6653F-0C04-436E-B842-8D72E1736B5D}" srcOrd="0" destOrd="0" parTransId="{57A21F9A-34E4-4A16-9D82-80400E2CD6A5}" sibTransId="{28D39331-3401-4CFA-A5A7-3D2911B487A7}"/>
    <dgm:cxn modelId="{57E9CACC-5822-47E1-BA31-E2617D8753F3}" type="presOf" srcId="{9E654BAB-E89F-444C-9238-AE484E9A1BDF}" destId="{AAFAEDA8-DCB9-452E-B143-9C1311A6B3FA}" srcOrd="0" destOrd="0" presId="urn:microsoft.com/office/officeart/2005/8/layout/hierarchy2#1"/>
    <dgm:cxn modelId="{291D3857-B4DB-4210-B813-3C53FBE3ED8F}" type="presOf" srcId="{535EDAA7-A01E-4049-AA0D-736B7F6781F7}" destId="{093662CF-4162-4D4C-9978-81CCFA055A9B}" srcOrd="0" destOrd="0" presId="urn:microsoft.com/office/officeart/2005/8/layout/hierarchy2#1"/>
    <dgm:cxn modelId="{9B72E304-6701-493F-AC3A-81778A0EBD80}" type="presOf" srcId="{5B804F41-9670-41FD-B4B7-1332E6A349CB}" destId="{99048D4B-BEA7-46B4-98BE-80D5B3320E5D}" srcOrd="0" destOrd="0" presId="urn:microsoft.com/office/officeart/2005/8/layout/hierarchy2#1"/>
    <dgm:cxn modelId="{91ACCC1C-D97B-4D72-8403-1D1974F616A8}" type="presOf" srcId="{AB82E56F-A1AE-46A4-9164-B04C47768162}" destId="{39E454AB-9094-4837-B8C1-B1ABD7653657}" srcOrd="0" destOrd="0" presId="urn:microsoft.com/office/officeart/2005/8/layout/hierarchy2#1"/>
    <dgm:cxn modelId="{4E361E8C-C718-418E-87BA-6E8C1450D99B}" type="presOf" srcId="{417B2E92-47A9-4DC1-B186-6E261A22A2A8}" destId="{BD96FA08-5E3B-4236-9484-D0552FB30C14}" srcOrd="1" destOrd="0" presId="urn:microsoft.com/office/officeart/2005/8/layout/hierarchy2#1"/>
    <dgm:cxn modelId="{3E3623E3-591C-4CF4-8932-21B8CAE7574C}" type="presParOf" srcId="{8FA8ED1F-6855-4F51-93E2-7BBF5415E107}" destId="{8F3030C6-8DE6-468E-9C3C-BC1A88723DDC}" srcOrd="0" destOrd="0" presId="urn:microsoft.com/office/officeart/2005/8/layout/hierarchy2#1"/>
    <dgm:cxn modelId="{04770B6A-EB16-444F-80CC-70C801FCB526}" type="presParOf" srcId="{8F3030C6-8DE6-468E-9C3C-BC1A88723DDC}" destId="{B0911749-62FC-4C87-B9DD-CA5723378C7D}" srcOrd="0" destOrd="0" presId="urn:microsoft.com/office/officeart/2005/8/layout/hierarchy2#1"/>
    <dgm:cxn modelId="{557B3E1E-7F53-4F07-AD23-07822C945FB3}" type="presParOf" srcId="{8F3030C6-8DE6-468E-9C3C-BC1A88723DDC}" destId="{2E3297E7-F374-457B-94ED-DE4B8CFF7DC8}" srcOrd="1" destOrd="0" presId="urn:microsoft.com/office/officeart/2005/8/layout/hierarchy2#1"/>
    <dgm:cxn modelId="{CDDD6FFD-CB06-4DC1-BB36-1B1F171A0A0B}" type="presParOf" srcId="{2E3297E7-F374-457B-94ED-DE4B8CFF7DC8}" destId="{DFE14131-4F6D-45D4-97BD-8CC483E68F28}" srcOrd="0" destOrd="0" presId="urn:microsoft.com/office/officeart/2005/8/layout/hierarchy2#1"/>
    <dgm:cxn modelId="{D5882128-178B-435B-B195-90D962A5F046}" type="presParOf" srcId="{DFE14131-4F6D-45D4-97BD-8CC483E68F28}" destId="{2DEC6D4D-D2CB-4CA1-810B-2ACB8108345C}" srcOrd="0" destOrd="0" presId="urn:microsoft.com/office/officeart/2005/8/layout/hierarchy2#1"/>
    <dgm:cxn modelId="{9E2C113C-6B2D-4CD2-BC52-91A94B69E486}" type="presParOf" srcId="{2E3297E7-F374-457B-94ED-DE4B8CFF7DC8}" destId="{14758207-BF6A-4FB9-A5AB-DA3E10889AA9}" srcOrd="1" destOrd="0" presId="urn:microsoft.com/office/officeart/2005/8/layout/hierarchy2#1"/>
    <dgm:cxn modelId="{346F91CC-ECFC-4D55-82BD-83B363A0101A}" type="presParOf" srcId="{14758207-BF6A-4FB9-A5AB-DA3E10889AA9}" destId="{99048D4B-BEA7-46B4-98BE-80D5B3320E5D}" srcOrd="0" destOrd="0" presId="urn:microsoft.com/office/officeart/2005/8/layout/hierarchy2#1"/>
    <dgm:cxn modelId="{556D7E5F-6E2E-4B02-8291-4B9F781B7438}" type="presParOf" srcId="{14758207-BF6A-4FB9-A5AB-DA3E10889AA9}" destId="{F0F0D1FA-0370-45A6-952A-D8A2D47B0A36}" srcOrd="1" destOrd="0" presId="urn:microsoft.com/office/officeart/2005/8/layout/hierarchy2#1"/>
    <dgm:cxn modelId="{B8B54812-E390-4BFE-B91B-887509989708}" type="presParOf" srcId="{F0F0D1FA-0370-45A6-952A-D8A2D47B0A36}" destId="{80F0CDA6-9919-46EE-89BB-F5C707D0C8E5}" srcOrd="0" destOrd="0" presId="urn:microsoft.com/office/officeart/2005/8/layout/hierarchy2#1"/>
    <dgm:cxn modelId="{35D4B097-0ADA-4711-884A-B9D562976CF0}" type="presParOf" srcId="{80F0CDA6-9919-46EE-89BB-F5C707D0C8E5}" destId="{99731209-4CC6-426D-8661-398E8F40EF36}" srcOrd="0" destOrd="0" presId="urn:microsoft.com/office/officeart/2005/8/layout/hierarchy2#1"/>
    <dgm:cxn modelId="{CBCD6303-1B1E-43C3-8FEE-9DB9DA360B6E}" type="presParOf" srcId="{F0F0D1FA-0370-45A6-952A-D8A2D47B0A36}" destId="{3399DCF9-86BC-4470-8E99-5452E481D475}" srcOrd="1" destOrd="0" presId="urn:microsoft.com/office/officeart/2005/8/layout/hierarchy2#1"/>
    <dgm:cxn modelId="{2D5F9D3E-5BB7-4B38-A940-7B9DD68DFA6C}" type="presParOf" srcId="{3399DCF9-86BC-4470-8E99-5452E481D475}" destId="{60E7C08D-4238-4599-B3C9-CB07BCA13CFA}" srcOrd="0" destOrd="0" presId="urn:microsoft.com/office/officeart/2005/8/layout/hierarchy2#1"/>
    <dgm:cxn modelId="{894593C8-5CA7-4A9E-BC59-0765D5121677}" type="presParOf" srcId="{3399DCF9-86BC-4470-8E99-5452E481D475}" destId="{892BA80B-3FF1-4D5E-9A79-36401BAE4729}" srcOrd="1" destOrd="0" presId="urn:microsoft.com/office/officeart/2005/8/layout/hierarchy2#1"/>
    <dgm:cxn modelId="{CFC5C0D0-8B26-40D4-8F17-E3FAFBE51438}" type="presParOf" srcId="{F0F0D1FA-0370-45A6-952A-D8A2D47B0A36}" destId="{974E560F-E4AE-4903-A792-B426E2EC0984}" srcOrd="2" destOrd="0" presId="urn:microsoft.com/office/officeart/2005/8/layout/hierarchy2#1"/>
    <dgm:cxn modelId="{3AEFFBCE-9C8F-4C4E-9070-7A7D7DC791E0}" type="presParOf" srcId="{974E560F-E4AE-4903-A792-B426E2EC0984}" destId="{D7EFB923-2497-4B1F-9AB0-DCD2E6F8762D}" srcOrd="0" destOrd="0" presId="urn:microsoft.com/office/officeart/2005/8/layout/hierarchy2#1"/>
    <dgm:cxn modelId="{15A8E248-8526-4DF6-9C40-8C3DC1B99701}" type="presParOf" srcId="{F0F0D1FA-0370-45A6-952A-D8A2D47B0A36}" destId="{A241A7F7-167D-401A-A85A-4828267028E2}" srcOrd="3" destOrd="0" presId="urn:microsoft.com/office/officeart/2005/8/layout/hierarchy2#1"/>
    <dgm:cxn modelId="{5D72431B-25B7-494A-A87A-48273DB53E6D}" type="presParOf" srcId="{A241A7F7-167D-401A-A85A-4828267028E2}" destId="{093662CF-4162-4D4C-9978-81CCFA055A9B}" srcOrd="0" destOrd="0" presId="urn:microsoft.com/office/officeart/2005/8/layout/hierarchy2#1"/>
    <dgm:cxn modelId="{64FC554A-F31F-4F9C-82E2-19DAFE5E8C9C}" type="presParOf" srcId="{A241A7F7-167D-401A-A85A-4828267028E2}" destId="{CD166A18-F191-4EF4-8855-98833EA142E1}" srcOrd="1" destOrd="0" presId="urn:microsoft.com/office/officeart/2005/8/layout/hierarchy2#1"/>
    <dgm:cxn modelId="{3195A18D-8183-4785-9DD0-FA0A68F02FF0}" type="presParOf" srcId="{F0F0D1FA-0370-45A6-952A-D8A2D47B0A36}" destId="{FC9DF11D-E339-47B9-BBDA-5769336EFC12}" srcOrd="4" destOrd="0" presId="urn:microsoft.com/office/officeart/2005/8/layout/hierarchy2#1"/>
    <dgm:cxn modelId="{05BEA6B3-0EC2-4230-A130-9221A7951BC9}" type="presParOf" srcId="{FC9DF11D-E339-47B9-BBDA-5769336EFC12}" destId="{43D562DD-4229-410D-A726-160C1A2EB4B2}" srcOrd="0" destOrd="0" presId="urn:microsoft.com/office/officeart/2005/8/layout/hierarchy2#1"/>
    <dgm:cxn modelId="{033BDD9E-CF38-4189-9A23-4C4EF9FF7C4F}" type="presParOf" srcId="{F0F0D1FA-0370-45A6-952A-D8A2D47B0A36}" destId="{EF1ADD88-E01B-4206-98BB-7164932887A4}" srcOrd="5" destOrd="0" presId="urn:microsoft.com/office/officeart/2005/8/layout/hierarchy2#1"/>
    <dgm:cxn modelId="{F0DD9EE6-5266-457F-941C-D48115508B07}" type="presParOf" srcId="{EF1ADD88-E01B-4206-98BB-7164932887A4}" destId="{86663D87-56AC-4514-B32A-348260445A20}" srcOrd="0" destOrd="0" presId="urn:microsoft.com/office/officeart/2005/8/layout/hierarchy2#1"/>
    <dgm:cxn modelId="{55F98350-4003-4DD4-B146-6588C724E0A1}" type="presParOf" srcId="{EF1ADD88-E01B-4206-98BB-7164932887A4}" destId="{8082A1AF-92C1-4392-97B9-40E695461CE5}" srcOrd="1" destOrd="0" presId="urn:microsoft.com/office/officeart/2005/8/layout/hierarchy2#1"/>
    <dgm:cxn modelId="{9D8AC4DC-29C9-4670-9A9F-7BA87900D83A}" type="presParOf" srcId="{F0F0D1FA-0370-45A6-952A-D8A2D47B0A36}" destId="{0D1419F6-41C6-42C0-8619-F10F7C17B029}" srcOrd="6" destOrd="0" presId="urn:microsoft.com/office/officeart/2005/8/layout/hierarchy2#1"/>
    <dgm:cxn modelId="{01FD54AE-FEB8-4057-948E-D6768DE5FBB5}" type="presParOf" srcId="{0D1419F6-41C6-42C0-8619-F10F7C17B029}" destId="{CDDA9BDE-7DEC-4884-8C8C-9DE1EBBE314F}" srcOrd="0" destOrd="0" presId="urn:microsoft.com/office/officeart/2005/8/layout/hierarchy2#1"/>
    <dgm:cxn modelId="{D86827B4-F094-4731-802D-0C4FF2B4BE84}" type="presParOf" srcId="{F0F0D1FA-0370-45A6-952A-D8A2D47B0A36}" destId="{4505455F-55A5-4E41-84F8-19C5E5C375D4}" srcOrd="7" destOrd="0" presId="urn:microsoft.com/office/officeart/2005/8/layout/hierarchy2#1"/>
    <dgm:cxn modelId="{6273F398-11CC-4FF6-A995-864D81981DD3}" type="presParOf" srcId="{4505455F-55A5-4E41-84F8-19C5E5C375D4}" destId="{A54EC4C5-7935-413D-90A9-11A67D23E537}" srcOrd="0" destOrd="0" presId="urn:microsoft.com/office/officeart/2005/8/layout/hierarchy2#1"/>
    <dgm:cxn modelId="{C73B3040-84F2-4EB5-9C3C-3AB2C1B27CDC}" type="presParOf" srcId="{4505455F-55A5-4E41-84F8-19C5E5C375D4}" destId="{9A030E15-1A3F-4D78-A664-629300374D67}" srcOrd="1" destOrd="0" presId="urn:microsoft.com/office/officeart/2005/8/layout/hierarchy2#1"/>
    <dgm:cxn modelId="{11363D43-AFC7-4772-B0B2-43891DE93789}" type="presParOf" srcId="{F0F0D1FA-0370-45A6-952A-D8A2D47B0A36}" destId="{AAFAEDA8-DCB9-452E-B143-9C1311A6B3FA}" srcOrd="8" destOrd="0" presId="urn:microsoft.com/office/officeart/2005/8/layout/hierarchy2#1"/>
    <dgm:cxn modelId="{93E8486B-50CC-48F5-B1B9-2796D49CE3DD}" type="presParOf" srcId="{AAFAEDA8-DCB9-452E-B143-9C1311A6B3FA}" destId="{8C07DFC9-645D-40B9-855A-3A0E2E6E63A0}" srcOrd="0" destOrd="0" presId="urn:microsoft.com/office/officeart/2005/8/layout/hierarchy2#1"/>
    <dgm:cxn modelId="{2DE9F1D3-E230-4023-95FC-39D523E8614E}" type="presParOf" srcId="{F0F0D1FA-0370-45A6-952A-D8A2D47B0A36}" destId="{262BDD36-879C-4FEE-9272-B4826089C419}" srcOrd="9" destOrd="0" presId="urn:microsoft.com/office/officeart/2005/8/layout/hierarchy2#1"/>
    <dgm:cxn modelId="{79AA5FDB-B3DC-4D09-A737-8832F7913A36}" type="presParOf" srcId="{262BDD36-879C-4FEE-9272-B4826089C419}" destId="{DF61FF12-0046-4EB9-BE52-C67F23675004}" srcOrd="0" destOrd="0" presId="urn:microsoft.com/office/officeart/2005/8/layout/hierarchy2#1"/>
    <dgm:cxn modelId="{34D64D6C-65CC-4B64-954D-A19D44E743FF}" type="presParOf" srcId="{262BDD36-879C-4FEE-9272-B4826089C419}" destId="{3E2A0C69-AAAB-44C7-A0E6-68602DE84385}" srcOrd="1" destOrd="0" presId="urn:microsoft.com/office/officeart/2005/8/layout/hierarchy2#1"/>
    <dgm:cxn modelId="{9E48733C-C394-4FC5-A226-496124B1823F}" type="presParOf" srcId="{F0F0D1FA-0370-45A6-952A-D8A2D47B0A36}" destId="{21365F75-6E56-4D15-9711-E99D4A94C037}" srcOrd="10" destOrd="0" presId="urn:microsoft.com/office/officeart/2005/8/layout/hierarchy2#1"/>
    <dgm:cxn modelId="{D6137BE4-561C-426D-9C97-4AB3138415D4}" type="presParOf" srcId="{21365F75-6E56-4D15-9711-E99D4A94C037}" destId="{0C2ED676-E316-40CB-B281-2248784EB8BC}" srcOrd="0" destOrd="0" presId="urn:microsoft.com/office/officeart/2005/8/layout/hierarchy2#1"/>
    <dgm:cxn modelId="{20A86E69-F2E0-4E50-B749-1E8D9D9E418E}" type="presParOf" srcId="{F0F0D1FA-0370-45A6-952A-D8A2D47B0A36}" destId="{6E2BF964-B984-4922-94F0-5C8ACBC19BF7}" srcOrd="11" destOrd="0" presId="urn:microsoft.com/office/officeart/2005/8/layout/hierarchy2#1"/>
    <dgm:cxn modelId="{79593521-6375-42AF-9D11-5CACB735424F}" type="presParOf" srcId="{6E2BF964-B984-4922-94F0-5C8ACBC19BF7}" destId="{9592FD63-0014-4150-BAFA-2D866B04EB53}" srcOrd="0" destOrd="0" presId="urn:microsoft.com/office/officeart/2005/8/layout/hierarchy2#1"/>
    <dgm:cxn modelId="{BE45C184-8A4E-4236-AFB2-7C6A0F75009E}" type="presParOf" srcId="{6E2BF964-B984-4922-94F0-5C8ACBC19BF7}" destId="{5C4BC90C-B88D-4EF7-BA09-2F38E115FFCC}" srcOrd="1" destOrd="0" presId="urn:microsoft.com/office/officeart/2005/8/layout/hierarchy2#1"/>
    <dgm:cxn modelId="{F2D0EF0E-C637-42C0-8E52-E865C0902D14}" type="presParOf" srcId="{2E3297E7-F374-457B-94ED-DE4B8CFF7DC8}" destId="{6C593899-34D5-43A4-BD51-5C8E2DB19184}" srcOrd="2" destOrd="0" presId="urn:microsoft.com/office/officeart/2005/8/layout/hierarchy2#1"/>
    <dgm:cxn modelId="{B261BB3E-FAA9-4704-B5D2-E0DE2B9B8C10}" type="presParOf" srcId="{6C593899-34D5-43A4-BD51-5C8E2DB19184}" destId="{496C5C23-FD30-4F35-A4E6-8B9167B65E6B}" srcOrd="0" destOrd="0" presId="urn:microsoft.com/office/officeart/2005/8/layout/hierarchy2#1"/>
    <dgm:cxn modelId="{D47699A7-0268-4DB1-A988-AC3CAE9746AE}" type="presParOf" srcId="{2E3297E7-F374-457B-94ED-DE4B8CFF7DC8}" destId="{6D0CEEC3-1BF0-47A4-9AC0-5720EB80ECA7}" srcOrd="3" destOrd="0" presId="urn:microsoft.com/office/officeart/2005/8/layout/hierarchy2#1"/>
    <dgm:cxn modelId="{2E3B57DD-B0F7-4F8E-B62A-D68F42DE486E}" type="presParOf" srcId="{6D0CEEC3-1BF0-47A4-9AC0-5720EB80ECA7}" destId="{39E454AB-9094-4837-B8C1-B1ABD7653657}" srcOrd="0" destOrd="0" presId="urn:microsoft.com/office/officeart/2005/8/layout/hierarchy2#1"/>
    <dgm:cxn modelId="{640CD53B-D812-4946-A2D9-83D72C697F97}" type="presParOf" srcId="{6D0CEEC3-1BF0-47A4-9AC0-5720EB80ECA7}" destId="{D12E000D-B1EF-4C95-AC39-A765C2B58A1B}" srcOrd="1" destOrd="0" presId="urn:microsoft.com/office/officeart/2005/8/layout/hierarchy2#1"/>
    <dgm:cxn modelId="{1129B99C-01BD-4F5B-BD5B-B3E2FF5DD134}" type="presParOf" srcId="{D12E000D-B1EF-4C95-AC39-A765C2B58A1B}" destId="{3D01044F-4184-4AD6-A6E2-C77B93F7B997}" srcOrd="0" destOrd="0" presId="urn:microsoft.com/office/officeart/2005/8/layout/hierarchy2#1"/>
    <dgm:cxn modelId="{7F5D88B9-A9E3-4C37-94DE-E3B1925305EF}" type="presParOf" srcId="{3D01044F-4184-4AD6-A6E2-C77B93F7B997}" destId="{8A928198-67BE-425C-B0BC-B7BEF8264C2B}" srcOrd="0" destOrd="0" presId="urn:microsoft.com/office/officeart/2005/8/layout/hierarchy2#1"/>
    <dgm:cxn modelId="{5F8E3CB5-AC2D-4C17-9E50-7EC9CC8841BE}" type="presParOf" srcId="{D12E000D-B1EF-4C95-AC39-A765C2B58A1B}" destId="{14EE6B03-9BD2-4A2B-BF7A-2E8D1508D798}" srcOrd="1" destOrd="0" presId="urn:microsoft.com/office/officeart/2005/8/layout/hierarchy2#1"/>
    <dgm:cxn modelId="{E2A73E8E-6F25-4AB7-8777-876DAC18F3A9}" type="presParOf" srcId="{14EE6B03-9BD2-4A2B-BF7A-2E8D1508D798}" destId="{E3DB7065-02EB-4EBD-AE7D-6E25CB0886AB}" srcOrd="0" destOrd="0" presId="urn:microsoft.com/office/officeart/2005/8/layout/hierarchy2#1"/>
    <dgm:cxn modelId="{5C622A28-33F8-4043-9406-384128B61B3B}" type="presParOf" srcId="{14EE6B03-9BD2-4A2B-BF7A-2E8D1508D798}" destId="{A34A648B-9032-419D-B627-B0C1BFE1753B}" srcOrd="1" destOrd="0" presId="urn:microsoft.com/office/officeart/2005/8/layout/hierarchy2#1"/>
    <dgm:cxn modelId="{6BB878BD-D48F-42F4-9F10-91C82FF698D3}" type="presParOf" srcId="{D12E000D-B1EF-4C95-AC39-A765C2B58A1B}" destId="{609DD254-5999-4083-83EA-5532A21FF4A0}" srcOrd="2" destOrd="0" presId="urn:microsoft.com/office/officeart/2005/8/layout/hierarchy2#1"/>
    <dgm:cxn modelId="{A8B18850-EEE9-4A03-99F1-BE56C4E23E65}" type="presParOf" srcId="{609DD254-5999-4083-83EA-5532A21FF4A0}" destId="{BD96FA08-5E3B-4236-9484-D0552FB30C14}" srcOrd="0" destOrd="0" presId="urn:microsoft.com/office/officeart/2005/8/layout/hierarchy2#1"/>
    <dgm:cxn modelId="{73709144-153A-422F-81F8-9D9DDC3D9451}" type="presParOf" srcId="{D12E000D-B1EF-4C95-AC39-A765C2B58A1B}" destId="{8609B894-D1AB-4724-AD58-9A05AF8E241A}" srcOrd="3" destOrd="0" presId="urn:microsoft.com/office/officeart/2005/8/layout/hierarchy2#1"/>
    <dgm:cxn modelId="{7E85313E-DBE2-4C30-93FC-E96687B3DE45}" type="presParOf" srcId="{8609B894-D1AB-4724-AD58-9A05AF8E241A}" destId="{90E30D94-F78F-4E87-B3F2-43F9C139AE24}" srcOrd="0" destOrd="0" presId="urn:microsoft.com/office/officeart/2005/8/layout/hierarchy2#1"/>
    <dgm:cxn modelId="{B99684CD-D20D-44EF-84B8-EEF937F60D19}" type="presParOf" srcId="{8609B894-D1AB-4724-AD58-9A05AF8E241A}" destId="{06992103-21A9-4B3B-8031-56E01A46D383}" srcOrd="1" destOrd="0" presId="urn:microsoft.com/office/officeart/2005/8/layout/hierarchy2#1"/>
    <dgm:cxn modelId="{15B1C9BB-1C61-4BB2-949B-09EF8CE9FEAA}" type="presParOf" srcId="{D12E000D-B1EF-4C95-AC39-A765C2B58A1B}" destId="{C99372FE-749F-4B71-8E58-513E3DE07797}" srcOrd="4" destOrd="0" presId="urn:microsoft.com/office/officeart/2005/8/layout/hierarchy2#1"/>
    <dgm:cxn modelId="{EFE3E02D-142D-468D-930D-ADDEBA6B97F3}" type="presParOf" srcId="{C99372FE-749F-4B71-8E58-513E3DE07797}" destId="{07FADDCA-EF6F-428E-8739-A12AEE6C3080}" srcOrd="0" destOrd="0" presId="urn:microsoft.com/office/officeart/2005/8/layout/hierarchy2#1"/>
    <dgm:cxn modelId="{95E07B81-A4FA-4F74-A427-A80885AE3FB7}" type="presParOf" srcId="{D12E000D-B1EF-4C95-AC39-A765C2B58A1B}" destId="{D0424EF0-6814-4E63-B7D9-BBA6B83B7525}" srcOrd="5" destOrd="0" presId="urn:microsoft.com/office/officeart/2005/8/layout/hierarchy2#1"/>
    <dgm:cxn modelId="{305084CC-8CCB-46FC-B9C1-6BA5707D6506}" type="presParOf" srcId="{D0424EF0-6814-4E63-B7D9-BBA6B83B7525}" destId="{2CA3D07A-565E-4D91-BD71-DB92D71A7EFF}" srcOrd="0" destOrd="0" presId="urn:microsoft.com/office/officeart/2005/8/layout/hierarchy2#1"/>
    <dgm:cxn modelId="{C0C58569-E40B-44B4-B5C9-F8916666608A}" type="presParOf" srcId="{D0424EF0-6814-4E63-B7D9-BBA6B83B7525}" destId="{806919C4-318D-4435-B55F-6BD376C29E16}" srcOrd="1" destOrd="0" presId="urn:microsoft.com/office/officeart/2005/8/layout/hierarchy2#1"/>
    <dgm:cxn modelId="{AB66BC40-CCF2-49A4-802D-48C83A6BB3F1}" type="presParOf" srcId="{D12E000D-B1EF-4C95-AC39-A765C2B58A1B}" destId="{2C3B40EE-B02A-490E-89CA-943B6100E929}" srcOrd="6" destOrd="0" presId="urn:microsoft.com/office/officeart/2005/8/layout/hierarchy2#1"/>
    <dgm:cxn modelId="{3FA9967B-7265-42B8-AFB8-BEBC06A0A7A2}" type="presParOf" srcId="{2C3B40EE-B02A-490E-89CA-943B6100E929}" destId="{02E12269-62D4-494C-9364-B54D0E0BF104}" srcOrd="0" destOrd="0" presId="urn:microsoft.com/office/officeart/2005/8/layout/hierarchy2#1"/>
    <dgm:cxn modelId="{780BD150-D796-48B3-A753-883BF0F05D40}" type="presParOf" srcId="{D12E000D-B1EF-4C95-AC39-A765C2B58A1B}" destId="{3D4B3FCD-D84E-4CB6-8958-0C078F230078}" srcOrd="7" destOrd="0" presId="urn:microsoft.com/office/officeart/2005/8/layout/hierarchy2#1"/>
    <dgm:cxn modelId="{5CDEA67E-3B43-4108-87BB-471AAD7AC371}" type="presParOf" srcId="{3D4B3FCD-D84E-4CB6-8958-0C078F230078}" destId="{64A40F7F-277B-4488-998D-130998928A6B}" srcOrd="0" destOrd="0" presId="urn:microsoft.com/office/officeart/2005/8/layout/hierarchy2#1"/>
    <dgm:cxn modelId="{C029250C-7588-4C51-A29E-1BA31DD1C703}" type="presParOf" srcId="{3D4B3FCD-D84E-4CB6-8958-0C078F230078}" destId="{39AB36BB-8368-4289-8A57-5E405971809F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11749-62FC-4C87-B9DD-CA5723378C7D}">
      <dsp:nvSpPr>
        <dsp:cNvPr id="0" name=""/>
        <dsp:cNvSpPr/>
      </dsp:nvSpPr>
      <dsp:spPr>
        <a:xfrm>
          <a:off x="146239" y="2976204"/>
          <a:ext cx="1890562" cy="11506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电子资源</a:t>
          </a:r>
          <a:endParaRPr lang="zh-CN" altLang="en-US" sz="2000" kern="1200" dirty="0"/>
        </a:p>
      </dsp:txBody>
      <dsp:txXfrm>
        <a:off x="179940" y="3009905"/>
        <a:ext cx="1823160" cy="1083233"/>
      </dsp:txXfrm>
    </dsp:sp>
    <dsp:sp modelId="{DFE14131-4F6D-45D4-97BD-8CC483E68F28}">
      <dsp:nvSpPr>
        <dsp:cNvPr id="0" name=""/>
        <dsp:cNvSpPr/>
      </dsp:nvSpPr>
      <dsp:spPr>
        <a:xfrm rot="18027390">
          <a:off x="1759934" y="3051666"/>
          <a:ext cx="112293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122932" y="158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93327" y="3039457"/>
        <a:ext cx="56146" cy="56146"/>
      </dsp:txXfrm>
    </dsp:sp>
    <dsp:sp modelId="{99048D4B-BEA7-46B4-98BE-80D5B3320E5D}">
      <dsp:nvSpPr>
        <dsp:cNvPr id="0" name=""/>
        <dsp:cNvSpPr/>
      </dsp:nvSpPr>
      <dsp:spPr>
        <a:xfrm>
          <a:off x="2605998" y="2008221"/>
          <a:ext cx="2301270" cy="11506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常用外文资源</a:t>
          </a:r>
          <a:endParaRPr lang="zh-CN" altLang="en-US" sz="1800" kern="1200" dirty="0"/>
        </a:p>
      </dsp:txBody>
      <dsp:txXfrm>
        <a:off x="2639699" y="2041922"/>
        <a:ext cx="2233868" cy="1083233"/>
      </dsp:txXfrm>
    </dsp:sp>
    <dsp:sp modelId="{80F0CDA6-9919-46EE-89BB-F5C707D0C8E5}">
      <dsp:nvSpPr>
        <dsp:cNvPr id="0" name=""/>
        <dsp:cNvSpPr/>
      </dsp:nvSpPr>
      <dsp:spPr>
        <a:xfrm rot="18176275">
          <a:off x="4273132" y="1401246"/>
          <a:ext cx="2779656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779656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5593469" y="1347619"/>
        <a:ext cx="138982" cy="138982"/>
      </dsp:txXfrm>
    </dsp:sp>
    <dsp:sp modelId="{60E7C08D-4238-4599-B3C9-CB07BCA13CFA}">
      <dsp:nvSpPr>
        <dsp:cNvPr id="0" name=""/>
        <dsp:cNvSpPr/>
      </dsp:nvSpPr>
      <dsp:spPr>
        <a:xfrm>
          <a:off x="6418652" y="1869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Elsevier</a:t>
          </a:r>
          <a:r>
            <a:rPr lang="zh-CN" altLang="en-US" sz="1200" b="1" kern="1200" dirty="0" smtClean="0"/>
            <a:t>公司的</a:t>
          </a:r>
          <a:r>
            <a:rPr lang="en-US" altLang="zh-CN" sz="1200" b="1" kern="1200" dirty="0" err="1" smtClean="0"/>
            <a:t>ScienceDirect</a:t>
          </a:r>
          <a:r>
            <a:rPr lang="zh-CN" altLang="en-US" sz="1200" b="1" kern="1200" dirty="0" smtClean="0"/>
            <a:t>全文数据库</a:t>
          </a:r>
          <a:endParaRPr lang="zh-CN" altLang="en-US" sz="1200" kern="1200" dirty="0"/>
        </a:p>
      </dsp:txBody>
      <dsp:txXfrm>
        <a:off x="6433227" y="16444"/>
        <a:ext cx="4367220" cy="468476"/>
      </dsp:txXfrm>
    </dsp:sp>
    <dsp:sp modelId="{974E560F-E4AE-4903-A792-B426E2EC0984}">
      <dsp:nvSpPr>
        <dsp:cNvPr id="0" name=""/>
        <dsp:cNvSpPr/>
      </dsp:nvSpPr>
      <dsp:spPr>
        <a:xfrm rot="18736305">
          <a:off x="4539503" y="1736357"/>
          <a:ext cx="2246915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246915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5606788" y="1696049"/>
        <a:ext cx="112345" cy="112345"/>
      </dsp:txXfrm>
    </dsp:sp>
    <dsp:sp modelId="{093662CF-4162-4D4C-9978-81CCFA055A9B}">
      <dsp:nvSpPr>
        <dsp:cNvPr id="0" name=""/>
        <dsp:cNvSpPr/>
      </dsp:nvSpPr>
      <dsp:spPr>
        <a:xfrm>
          <a:off x="6418652" y="672091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EBSCO</a:t>
          </a:r>
          <a:r>
            <a:rPr lang="zh-CN" altLang="en-US" sz="1200" kern="1200" dirty="0" smtClean="0"/>
            <a:t>全文数据库</a:t>
          </a:r>
          <a:endParaRPr lang="zh-CN" altLang="en-US" sz="1200" kern="1200" dirty="0"/>
        </a:p>
      </dsp:txBody>
      <dsp:txXfrm>
        <a:off x="6433227" y="686666"/>
        <a:ext cx="4367220" cy="468476"/>
      </dsp:txXfrm>
    </dsp:sp>
    <dsp:sp modelId="{FC9DF11D-E339-47B9-BBDA-5769336EFC12}">
      <dsp:nvSpPr>
        <dsp:cNvPr id="0" name=""/>
        <dsp:cNvSpPr/>
      </dsp:nvSpPr>
      <dsp:spPr>
        <a:xfrm rot="19602606">
          <a:off x="4758920" y="2071468"/>
          <a:ext cx="1808081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08081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617758" y="2042131"/>
        <a:ext cx="90404" cy="90404"/>
      </dsp:txXfrm>
    </dsp:sp>
    <dsp:sp modelId="{86663D87-56AC-4514-B32A-348260445A20}">
      <dsp:nvSpPr>
        <dsp:cNvPr id="0" name=""/>
        <dsp:cNvSpPr/>
      </dsp:nvSpPr>
      <dsp:spPr>
        <a:xfrm>
          <a:off x="6418652" y="1342314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IEEE </a:t>
          </a:r>
          <a:r>
            <a:rPr lang="en-US" altLang="zh-CN" sz="1200" b="1" kern="1200" dirty="0" err="1" smtClean="0"/>
            <a:t>Xplore</a:t>
          </a:r>
          <a:r>
            <a:rPr lang="zh-CN" altLang="en-US" sz="1200" b="1" kern="1200" dirty="0" smtClean="0"/>
            <a:t>全文数据库</a:t>
          </a:r>
          <a:endParaRPr lang="zh-CN" altLang="en-US" sz="1200" kern="1200" dirty="0"/>
        </a:p>
      </dsp:txBody>
      <dsp:txXfrm>
        <a:off x="6433227" y="1356889"/>
        <a:ext cx="4367220" cy="468476"/>
      </dsp:txXfrm>
    </dsp:sp>
    <dsp:sp modelId="{0D1419F6-41C6-42C0-8619-F10F7C17B029}">
      <dsp:nvSpPr>
        <dsp:cNvPr id="0" name=""/>
        <dsp:cNvSpPr/>
      </dsp:nvSpPr>
      <dsp:spPr>
        <a:xfrm rot="20877965">
          <a:off x="4890289" y="2406579"/>
          <a:ext cx="154534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45342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24327" y="2383810"/>
        <a:ext cx="77267" cy="77267"/>
      </dsp:txXfrm>
    </dsp:sp>
    <dsp:sp modelId="{A54EC4C5-7935-413D-90A9-11A67D23E537}">
      <dsp:nvSpPr>
        <dsp:cNvPr id="0" name=""/>
        <dsp:cNvSpPr/>
      </dsp:nvSpPr>
      <dsp:spPr>
        <a:xfrm>
          <a:off x="6418652" y="2012536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Springer-Link</a:t>
          </a:r>
          <a:r>
            <a:rPr lang="zh-CN" altLang="en-US" sz="1200" kern="1200" dirty="0" smtClean="0"/>
            <a:t>全文电子期刊</a:t>
          </a:r>
          <a:endParaRPr lang="zh-CN" altLang="en-US" sz="1200" kern="1200" dirty="0"/>
        </a:p>
      </dsp:txBody>
      <dsp:txXfrm>
        <a:off x="6433227" y="2027111"/>
        <a:ext cx="4367220" cy="468476"/>
      </dsp:txXfrm>
    </dsp:sp>
    <dsp:sp modelId="{AAFAEDA8-DCB9-452E-B143-9C1311A6B3FA}">
      <dsp:nvSpPr>
        <dsp:cNvPr id="0" name=""/>
        <dsp:cNvSpPr/>
      </dsp:nvSpPr>
      <dsp:spPr>
        <a:xfrm rot="778062">
          <a:off x="4887492" y="2741690"/>
          <a:ext cx="1550936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50936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24187" y="2718781"/>
        <a:ext cx="77546" cy="77546"/>
      </dsp:txXfrm>
    </dsp:sp>
    <dsp:sp modelId="{DF61FF12-0046-4EB9-BE52-C67F23675004}">
      <dsp:nvSpPr>
        <dsp:cNvPr id="0" name=""/>
        <dsp:cNvSpPr/>
      </dsp:nvSpPr>
      <dsp:spPr>
        <a:xfrm>
          <a:off x="6418652" y="2682758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Web of Science(SCI)</a:t>
          </a:r>
          <a:endParaRPr lang="zh-CN" altLang="en-US" sz="1200" kern="1200" dirty="0"/>
        </a:p>
      </dsp:txBody>
      <dsp:txXfrm>
        <a:off x="6433227" y="2697333"/>
        <a:ext cx="4367220" cy="468476"/>
      </dsp:txXfrm>
    </dsp:sp>
    <dsp:sp modelId="{21365F75-6E56-4D15-9711-E99D4A94C037}">
      <dsp:nvSpPr>
        <dsp:cNvPr id="0" name=""/>
        <dsp:cNvSpPr/>
      </dsp:nvSpPr>
      <dsp:spPr>
        <a:xfrm rot="2064742">
          <a:off x="4748685" y="3079782"/>
          <a:ext cx="1812304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12304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609529" y="3050338"/>
        <a:ext cx="90615" cy="90615"/>
      </dsp:txXfrm>
    </dsp:sp>
    <dsp:sp modelId="{9592FD63-0014-4150-BAFA-2D866B04EB53}">
      <dsp:nvSpPr>
        <dsp:cNvPr id="0" name=""/>
        <dsp:cNvSpPr/>
      </dsp:nvSpPr>
      <dsp:spPr>
        <a:xfrm>
          <a:off x="6402405" y="3358940"/>
          <a:ext cx="4396370" cy="4976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/>
            <a:t>Elsevier/Engineering Village(EI)</a:t>
          </a:r>
          <a:endParaRPr lang="zh-CN" altLang="en-US" sz="1200" kern="1200" dirty="0"/>
        </a:p>
      </dsp:txBody>
      <dsp:txXfrm>
        <a:off x="6416980" y="3373515"/>
        <a:ext cx="4367220" cy="468476"/>
      </dsp:txXfrm>
    </dsp:sp>
    <dsp:sp modelId="{6C593899-34D5-43A4-BD51-5C8E2DB19184}">
      <dsp:nvSpPr>
        <dsp:cNvPr id="0" name=""/>
        <dsp:cNvSpPr/>
      </dsp:nvSpPr>
      <dsp:spPr>
        <a:xfrm rot="3927494">
          <a:off x="1668133" y="4109278"/>
          <a:ext cx="1261177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261177" y="158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67192" y="4093613"/>
        <a:ext cx="63058" cy="63058"/>
      </dsp:txXfrm>
    </dsp:sp>
    <dsp:sp modelId="{39E454AB-9094-4837-B8C1-B1ABD7653657}">
      <dsp:nvSpPr>
        <dsp:cNvPr id="0" name=""/>
        <dsp:cNvSpPr/>
      </dsp:nvSpPr>
      <dsp:spPr>
        <a:xfrm>
          <a:off x="2560640" y="4123445"/>
          <a:ext cx="2301270" cy="11506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常用中文资源</a:t>
          </a:r>
          <a:endParaRPr lang="zh-CN" altLang="en-US" sz="1800" kern="1200" dirty="0"/>
        </a:p>
      </dsp:txBody>
      <dsp:txXfrm>
        <a:off x="2594341" y="4157146"/>
        <a:ext cx="2233868" cy="1083233"/>
      </dsp:txXfrm>
    </dsp:sp>
    <dsp:sp modelId="{3D01044F-4184-4AD6-A6E2-C77B93F7B997}">
      <dsp:nvSpPr>
        <dsp:cNvPr id="0" name=""/>
        <dsp:cNvSpPr/>
      </dsp:nvSpPr>
      <dsp:spPr>
        <a:xfrm rot="20678756">
          <a:off x="4833101" y="4469171"/>
          <a:ext cx="1614360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614360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599922" y="4444676"/>
        <a:ext cx="80718" cy="80718"/>
      </dsp:txXfrm>
    </dsp:sp>
    <dsp:sp modelId="{E3DB7065-02EB-4EBD-AE7D-6E25CB0886AB}">
      <dsp:nvSpPr>
        <dsp:cNvPr id="0" name=""/>
        <dsp:cNvSpPr/>
      </dsp:nvSpPr>
      <dsp:spPr>
        <a:xfrm>
          <a:off x="6418652" y="4023202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中国知网</a:t>
          </a:r>
          <a:endParaRPr lang="zh-CN" altLang="en-US" sz="1200" kern="1200" dirty="0"/>
        </a:p>
      </dsp:txBody>
      <dsp:txXfrm>
        <a:off x="6433186" y="4037736"/>
        <a:ext cx="4367877" cy="467143"/>
      </dsp:txXfrm>
    </dsp:sp>
    <dsp:sp modelId="{609DD254-5999-4083-83EA-5532A21FF4A0}">
      <dsp:nvSpPr>
        <dsp:cNvPr id="0" name=""/>
        <dsp:cNvSpPr/>
      </dsp:nvSpPr>
      <dsp:spPr>
        <a:xfrm rot="528766">
          <a:off x="4852612" y="4803574"/>
          <a:ext cx="1575338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575338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600898" y="4780055"/>
        <a:ext cx="78766" cy="78766"/>
      </dsp:txXfrm>
    </dsp:sp>
    <dsp:sp modelId="{90E30D94-F78F-4E87-B3F2-43F9C139AE24}">
      <dsp:nvSpPr>
        <dsp:cNvPr id="0" name=""/>
        <dsp:cNvSpPr/>
      </dsp:nvSpPr>
      <dsp:spPr>
        <a:xfrm>
          <a:off x="6418652" y="4692009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读秀电子图书</a:t>
          </a:r>
          <a:endParaRPr lang="zh-CN" altLang="en-US" sz="1200" kern="1200" dirty="0"/>
        </a:p>
      </dsp:txBody>
      <dsp:txXfrm>
        <a:off x="6433186" y="4706543"/>
        <a:ext cx="4367877" cy="467143"/>
      </dsp:txXfrm>
    </dsp:sp>
    <dsp:sp modelId="{C99372FE-749F-4B71-8E58-513E3DE07797}">
      <dsp:nvSpPr>
        <dsp:cNvPr id="0" name=""/>
        <dsp:cNvSpPr/>
      </dsp:nvSpPr>
      <dsp:spPr>
        <a:xfrm rot="1818778">
          <a:off x="4738640" y="5137978"/>
          <a:ext cx="1803282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1803282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5595199" y="5108760"/>
        <a:ext cx="90164" cy="90164"/>
      </dsp:txXfrm>
    </dsp:sp>
    <dsp:sp modelId="{2CA3D07A-565E-4D91-BD71-DB92D71A7EFF}">
      <dsp:nvSpPr>
        <dsp:cNvPr id="0" name=""/>
        <dsp:cNvSpPr/>
      </dsp:nvSpPr>
      <dsp:spPr>
        <a:xfrm>
          <a:off x="6418652" y="5360815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CSCD/CSSCI</a:t>
          </a:r>
          <a:endParaRPr lang="zh-CN" altLang="en-US" sz="1200" kern="1200" dirty="0"/>
        </a:p>
      </dsp:txBody>
      <dsp:txXfrm>
        <a:off x="6433186" y="5375349"/>
        <a:ext cx="4367877" cy="467143"/>
      </dsp:txXfrm>
    </dsp:sp>
    <dsp:sp modelId="{2C3B40EE-B02A-490E-89CA-943B6100E929}">
      <dsp:nvSpPr>
        <dsp:cNvPr id="0" name=""/>
        <dsp:cNvSpPr/>
      </dsp:nvSpPr>
      <dsp:spPr>
        <a:xfrm rot="2724365">
          <a:off x="4531614" y="5472381"/>
          <a:ext cx="2217334" cy="31728"/>
        </a:xfrm>
        <a:custGeom>
          <a:avLst/>
          <a:gdLst/>
          <a:ahLst/>
          <a:cxnLst/>
          <a:rect l="0" t="0" r="0" b="0"/>
          <a:pathLst>
            <a:path>
              <a:moveTo>
                <a:pt x="0" y="15864"/>
              </a:moveTo>
              <a:lnTo>
                <a:pt x="2217334" y="158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5584848" y="5432812"/>
        <a:ext cx="110866" cy="110866"/>
      </dsp:txXfrm>
    </dsp:sp>
    <dsp:sp modelId="{64A40F7F-277B-4488-998D-130998928A6B}">
      <dsp:nvSpPr>
        <dsp:cNvPr id="0" name=""/>
        <dsp:cNvSpPr/>
      </dsp:nvSpPr>
      <dsp:spPr>
        <a:xfrm>
          <a:off x="6418652" y="6029622"/>
          <a:ext cx="4396945" cy="496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省共享平台</a:t>
          </a:r>
          <a:endParaRPr lang="zh-CN" altLang="en-US" sz="1200" kern="1200" dirty="0"/>
        </a:p>
      </dsp:txBody>
      <dsp:txXfrm>
        <a:off x="6433186" y="6044156"/>
        <a:ext cx="4367877" cy="467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2B092-5146-4BD7-A665-0BCF3315BD24}" type="datetimeFigureOut">
              <a:rPr lang="zh-CN" altLang="en-US" smtClean="0"/>
              <a:t>2022/8/29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8D2D1-16C4-40C2-99C8-221757325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93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8D2D1-16C4-40C2-99C8-22175732598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754250" y="2596214"/>
            <a:ext cx="4972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 userDrawn="1"/>
        </p:nvSpPr>
        <p:spPr>
          <a:xfrm>
            <a:off x="5565846" y="1297120"/>
            <a:ext cx="1032394" cy="103239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8762" y="1493368"/>
            <a:ext cx="170656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LOGO</a:t>
            </a:r>
          </a:p>
          <a:p>
            <a:pPr lvl="0"/>
            <a:r>
              <a:rPr lang="en-US" altLang="zh-CN" dirty="0"/>
              <a:t>HERE</a:t>
            </a:r>
            <a:endParaRPr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3065727" y="2853386"/>
            <a:ext cx="6079596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POWERPOINT</a:t>
            </a:r>
          </a:p>
          <a:p>
            <a:pPr lvl="0"/>
            <a:r>
              <a:rPr lang="en-US" altLang="zh-CN" dirty="0"/>
              <a:t>TEMPLATE</a:t>
            </a:r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4356959" y="4911606"/>
            <a:ext cx="34501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 dirty="0"/>
              <a:t>PRESENTED BY </a:t>
            </a:r>
            <a:r>
              <a:rPr lang="en-US" altLang="zh-CN" dirty="0" err="1"/>
              <a:t>OfficePLUSs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2022/8/29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Calibri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</a:rPr>
              <a:t>点击</a:t>
            </a:r>
            <a:r>
              <a:rPr kumimoji="1" lang="en-US" altLang="zh-CN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Logo</a:t>
            </a:r>
            <a:r>
              <a:rPr kumimoji="1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2"/>
            <a:ext cx="5467350" cy="28771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1"/>
            <a:ext cx="5467350" cy="46378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75855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665835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50" y="1973941"/>
            <a:ext cx="5467350" cy="46001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466974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319083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974697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75855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6" y="2374253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3098117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881976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665835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14" name="Freeform 222"/>
          <p:cNvSpPr>
            <a:spLocks noEditPoints="1"/>
          </p:cNvSpPr>
          <p:nvPr userDrawn="1"/>
        </p:nvSpPr>
        <p:spPr bwMode="auto">
          <a:xfrm rot="10800000">
            <a:off x="1279524" y="5542415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795766" y="5449694"/>
            <a:ext cx="417451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 userDrawn="1"/>
        </p:nvSpPr>
        <p:spPr>
          <a:xfrm>
            <a:off x="7372350" y="781102"/>
            <a:ext cx="666750" cy="487992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42949" y="1510545"/>
            <a:ext cx="11076873" cy="49283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222"/>
          <p:cNvSpPr>
            <a:spLocks noEditPoints="1"/>
          </p:cNvSpPr>
          <p:nvPr userDrawn="1"/>
        </p:nvSpPr>
        <p:spPr bwMode="auto">
          <a:xfrm rot="10800000">
            <a:off x="1279524" y="2003578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22"/>
          <p:cNvSpPr>
            <a:spLocks noEditPoints="1"/>
          </p:cNvSpPr>
          <p:nvPr userDrawn="1"/>
        </p:nvSpPr>
        <p:spPr bwMode="auto">
          <a:xfrm rot="10800000">
            <a:off x="1279524" y="2727442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22"/>
          <p:cNvSpPr>
            <a:spLocks noEditPoints="1"/>
          </p:cNvSpPr>
          <p:nvPr userDrawn="1"/>
        </p:nvSpPr>
        <p:spPr bwMode="auto">
          <a:xfrm rot="10800000">
            <a:off x="1279524" y="3511301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222"/>
          <p:cNvSpPr>
            <a:spLocks noEditPoints="1"/>
          </p:cNvSpPr>
          <p:nvPr userDrawn="1"/>
        </p:nvSpPr>
        <p:spPr bwMode="auto">
          <a:xfrm rot="10800000">
            <a:off x="1279524" y="4295160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118991" y="609599"/>
            <a:ext cx="370083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1795765" y="1910857"/>
            <a:ext cx="943025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795766" y="2634721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795766" y="3418580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795766" y="4202439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  <p:sp>
        <p:nvSpPr>
          <p:cNvPr id="14" name="Freeform 222"/>
          <p:cNvSpPr>
            <a:spLocks noEditPoints="1"/>
          </p:cNvSpPr>
          <p:nvPr userDrawn="1"/>
        </p:nvSpPr>
        <p:spPr bwMode="auto">
          <a:xfrm rot="10800000">
            <a:off x="1279524" y="5033626"/>
            <a:ext cx="276225" cy="276225"/>
          </a:xfrm>
          <a:custGeom>
            <a:avLst/>
            <a:gdLst/>
            <a:ahLst/>
            <a:cxnLst>
              <a:cxn ang="0">
                <a:pos x="0" y="212"/>
              </a:cxn>
              <a:cxn ang="0">
                <a:pos x="6" y="170"/>
              </a:cxn>
              <a:cxn ang="0">
                <a:pos x="18" y="130"/>
              </a:cxn>
              <a:cxn ang="0">
                <a:pos x="36" y="94"/>
              </a:cxn>
              <a:cxn ang="0">
                <a:pos x="62" y="62"/>
              </a:cxn>
              <a:cxn ang="0">
                <a:pos x="94" y="36"/>
              </a:cxn>
              <a:cxn ang="0">
                <a:pos x="130" y="18"/>
              </a:cxn>
              <a:cxn ang="0">
                <a:pos x="170" y="6"/>
              </a:cxn>
              <a:cxn ang="0">
                <a:pos x="212" y="0"/>
              </a:cxn>
              <a:cxn ang="0">
                <a:pos x="234" y="2"/>
              </a:cxn>
              <a:cxn ang="0">
                <a:pos x="274" y="10"/>
              </a:cxn>
              <a:cxn ang="0">
                <a:pos x="312" y="26"/>
              </a:cxn>
              <a:cxn ang="0">
                <a:pos x="346" y="50"/>
              </a:cxn>
              <a:cxn ang="0">
                <a:pos x="374" y="78"/>
              </a:cxn>
              <a:cxn ang="0">
                <a:pos x="398" y="112"/>
              </a:cxn>
              <a:cxn ang="0">
                <a:pos x="412" y="150"/>
              </a:cxn>
              <a:cxn ang="0">
                <a:pos x="422" y="190"/>
              </a:cxn>
              <a:cxn ang="0">
                <a:pos x="422" y="212"/>
              </a:cxn>
              <a:cxn ang="0">
                <a:pos x="418" y="254"/>
              </a:cxn>
              <a:cxn ang="0">
                <a:pos x="406" y="294"/>
              </a:cxn>
              <a:cxn ang="0">
                <a:pos x="386" y="330"/>
              </a:cxn>
              <a:cxn ang="0">
                <a:pos x="360" y="360"/>
              </a:cxn>
              <a:cxn ang="0">
                <a:pos x="330" y="386"/>
              </a:cxn>
              <a:cxn ang="0">
                <a:pos x="294" y="406"/>
              </a:cxn>
              <a:cxn ang="0">
                <a:pos x="254" y="418"/>
              </a:cxn>
              <a:cxn ang="0">
                <a:pos x="212" y="422"/>
              </a:cxn>
              <a:cxn ang="0">
                <a:pos x="190" y="422"/>
              </a:cxn>
              <a:cxn ang="0">
                <a:pos x="148" y="414"/>
              </a:cxn>
              <a:cxn ang="0">
                <a:pos x="112" y="398"/>
              </a:cxn>
              <a:cxn ang="0">
                <a:pos x="78" y="374"/>
              </a:cxn>
              <a:cxn ang="0">
                <a:pos x="48" y="346"/>
              </a:cxn>
              <a:cxn ang="0">
                <a:pos x="26" y="312"/>
              </a:cxn>
              <a:cxn ang="0">
                <a:pos x="10" y="274"/>
              </a:cxn>
              <a:cxn ang="0">
                <a:pos x="2" y="234"/>
              </a:cxn>
              <a:cxn ang="0">
                <a:pos x="0" y="212"/>
              </a:cxn>
              <a:cxn ang="0">
                <a:pos x="254" y="138"/>
              </a:cxn>
              <a:cxn ang="0">
                <a:pos x="126" y="214"/>
              </a:cxn>
              <a:cxn ang="0">
                <a:pos x="262" y="294"/>
              </a:cxn>
            </a:cxnLst>
            <a:rect l="0" t="0" r="r" b="b"/>
            <a:pathLst>
              <a:path w="422" h="422">
                <a:moveTo>
                  <a:pt x="0" y="212"/>
                </a:moveTo>
                <a:lnTo>
                  <a:pt x="0" y="212"/>
                </a:lnTo>
                <a:lnTo>
                  <a:pt x="2" y="190"/>
                </a:lnTo>
                <a:lnTo>
                  <a:pt x="6" y="170"/>
                </a:lnTo>
                <a:lnTo>
                  <a:pt x="10" y="150"/>
                </a:lnTo>
                <a:lnTo>
                  <a:pt x="18" y="130"/>
                </a:lnTo>
                <a:lnTo>
                  <a:pt x="26" y="112"/>
                </a:lnTo>
                <a:lnTo>
                  <a:pt x="36" y="94"/>
                </a:lnTo>
                <a:lnTo>
                  <a:pt x="48" y="78"/>
                </a:lnTo>
                <a:lnTo>
                  <a:pt x="62" y="62"/>
                </a:lnTo>
                <a:lnTo>
                  <a:pt x="78" y="50"/>
                </a:lnTo>
                <a:lnTo>
                  <a:pt x="94" y="36"/>
                </a:lnTo>
                <a:lnTo>
                  <a:pt x="112" y="26"/>
                </a:lnTo>
                <a:lnTo>
                  <a:pt x="130" y="18"/>
                </a:lnTo>
                <a:lnTo>
                  <a:pt x="148" y="10"/>
                </a:lnTo>
                <a:lnTo>
                  <a:pt x="170" y="6"/>
                </a:lnTo>
                <a:lnTo>
                  <a:pt x="190" y="2"/>
                </a:lnTo>
                <a:lnTo>
                  <a:pt x="212" y="0"/>
                </a:lnTo>
                <a:lnTo>
                  <a:pt x="212" y="0"/>
                </a:lnTo>
                <a:lnTo>
                  <a:pt x="234" y="2"/>
                </a:lnTo>
                <a:lnTo>
                  <a:pt x="254" y="6"/>
                </a:lnTo>
                <a:lnTo>
                  <a:pt x="274" y="10"/>
                </a:lnTo>
                <a:lnTo>
                  <a:pt x="294" y="18"/>
                </a:lnTo>
                <a:lnTo>
                  <a:pt x="312" y="26"/>
                </a:lnTo>
                <a:lnTo>
                  <a:pt x="330" y="36"/>
                </a:lnTo>
                <a:lnTo>
                  <a:pt x="346" y="50"/>
                </a:lnTo>
                <a:lnTo>
                  <a:pt x="360" y="62"/>
                </a:lnTo>
                <a:lnTo>
                  <a:pt x="374" y="78"/>
                </a:lnTo>
                <a:lnTo>
                  <a:pt x="386" y="94"/>
                </a:lnTo>
                <a:lnTo>
                  <a:pt x="398" y="112"/>
                </a:lnTo>
                <a:lnTo>
                  <a:pt x="406" y="130"/>
                </a:lnTo>
                <a:lnTo>
                  <a:pt x="412" y="150"/>
                </a:lnTo>
                <a:lnTo>
                  <a:pt x="418" y="170"/>
                </a:lnTo>
                <a:lnTo>
                  <a:pt x="422" y="190"/>
                </a:lnTo>
                <a:lnTo>
                  <a:pt x="422" y="212"/>
                </a:lnTo>
                <a:lnTo>
                  <a:pt x="422" y="212"/>
                </a:lnTo>
                <a:lnTo>
                  <a:pt x="422" y="234"/>
                </a:lnTo>
                <a:lnTo>
                  <a:pt x="418" y="254"/>
                </a:lnTo>
                <a:lnTo>
                  <a:pt x="412" y="274"/>
                </a:lnTo>
                <a:lnTo>
                  <a:pt x="406" y="294"/>
                </a:lnTo>
                <a:lnTo>
                  <a:pt x="398" y="312"/>
                </a:lnTo>
                <a:lnTo>
                  <a:pt x="386" y="330"/>
                </a:lnTo>
                <a:lnTo>
                  <a:pt x="374" y="346"/>
                </a:lnTo>
                <a:lnTo>
                  <a:pt x="360" y="360"/>
                </a:lnTo>
                <a:lnTo>
                  <a:pt x="346" y="374"/>
                </a:lnTo>
                <a:lnTo>
                  <a:pt x="330" y="386"/>
                </a:lnTo>
                <a:lnTo>
                  <a:pt x="312" y="398"/>
                </a:lnTo>
                <a:lnTo>
                  <a:pt x="294" y="406"/>
                </a:lnTo>
                <a:lnTo>
                  <a:pt x="274" y="414"/>
                </a:lnTo>
                <a:lnTo>
                  <a:pt x="254" y="418"/>
                </a:lnTo>
                <a:lnTo>
                  <a:pt x="234" y="422"/>
                </a:lnTo>
                <a:lnTo>
                  <a:pt x="212" y="422"/>
                </a:lnTo>
                <a:lnTo>
                  <a:pt x="212" y="422"/>
                </a:lnTo>
                <a:lnTo>
                  <a:pt x="190" y="422"/>
                </a:lnTo>
                <a:lnTo>
                  <a:pt x="170" y="418"/>
                </a:lnTo>
                <a:lnTo>
                  <a:pt x="148" y="414"/>
                </a:lnTo>
                <a:lnTo>
                  <a:pt x="130" y="406"/>
                </a:lnTo>
                <a:lnTo>
                  <a:pt x="112" y="398"/>
                </a:lnTo>
                <a:lnTo>
                  <a:pt x="94" y="386"/>
                </a:lnTo>
                <a:lnTo>
                  <a:pt x="78" y="374"/>
                </a:lnTo>
                <a:lnTo>
                  <a:pt x="62" y="360"/>
                </a:lnTo>
                <a:lnTo>
                  <a:pt x="48" y="346"/>
                </a:lnTo>
                <a:lnTo>
                  <a:pt x="36" y="330"/>
                </a:lnTo>
                <a:lnTo>
                  <a:pt x="26" y="312"/>
                </a:lnTo>
                <a:lnTo>
                  <a:pt x="18" y="294"/>
                </a:lnTo>
                <a:lnTo>
                  <a:pt x="10" y="274"/>
                </a:lnTo>
                <a:lnTo>
                  <a:pt x="6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close/>
                <a:moveTo>
                  <a:pt x="180" y="214"/>
                </a:moveTo>
                <a:lnTo>
                  <a:pt x="254" y="138"/>
                </a:lnTo>
                <a:lnTo>
                  <a:pt x="228" y="112"/>
                </a:lnTo>
                <a:lnTo>
                  <a:pt x="126" y="214"/>
                </a:lnTo>
                <a:lnTo>
                  <a:pt x="234" y="322"/>
                </a:lnTo>
                <a:lnTo>
                  <a:pt x="262" y="294"/>
                </a:lnTo>
                <a:lnTo>
                  <a:pt x="180" y="21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1795766" y="4940905"/>
            <a:ext cx="943025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 </a:t>
            </a:r>
            <a:r>
              <a:rPr lang="zh-CN" altLang="en-US" dirty="0"/>
              <a:t>点击此处添加标题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6105525" y="2832063"/>
            <a:ext cx="297127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6130925" y="3618906"/>
            <a:ext cx="607959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1023" y="838163"/>
            <a:ext cx="6079596" cy="52937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3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9"/>
          <a:stretch>
            <a:fillRect/>
          </a:stretch>
        </p:blipFill>
        <p:spPr>
          <a:xfrm>
            <a:off x="0" y="0"/>
            <a:ext cx="12192000" cy="690224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231899"/>
            <a:ext cx="12192000" cy="5668297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7200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 userDrawn="1"/>
        </p:nvSpPr>
        <p:spPr>
          <a:xfrm>
            <a:off x="615043" y="344767"/>
            <a:ext cx="666750" cy="572355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1267441" y="330296"/>
            <a:ext cx="3098800" cy="457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69093" y="733636"/>
            <a:ext cx="2552700" cy="313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 userDrawn="1"/>
        </p:nvSpPr>
        <p:spPr>
          <a:xfrm>
            <a:off x="615043" y="344767"/>
            <a:ext cx="666750" cy="572355"/>
          </a:xfrm>
          <a:prstGeom prst="parallelogram">
            <a:avLst>
              <a:gd name="adj" fmla="val 37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1267441" y="330296"/>
            <a:ext cx="3098800" cy="457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sp>
        <p:nvSpPr>
          <p:cNvPr id="9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69093" y="733636"/>
            <a:ext cx="2552700" cy="313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2047861" y="1489315"/>
            <a:ext cx="8134350" cy="707886"/>
          </a:xfrm>
          <a:gradFill>
            <a:gsLst>
              <a:gs pos="100000">
                <a:schemeClr val="tx2">
                  <a:lumMod val="85000"/>
                  <a:lumOff val="15000"/>
                  <a:alpha val="54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安徽工程大学图书馆介绍</a:t>
            </a:r>
            <a:endParaRPr lang="zh-CN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6246357" y="5554523"/>
            <a:ext cx="4624874" cy="461665"/>
          </a:xfrm>
          <a:gradFill>
            <a:gsLst>
              <a:gs pos="100000">
                <a:schemeClr val="tx2">
                  <a:lumMod val="85000"/>
                  <a:lumOff val="15000"/>
                  <a:alpha val="54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安徽工程大学 图书馆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2022.9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www.ahpu.edu.cn/_upload/article/images/88/77/2d69c0394ef2a872d216aa4bdb53/2217cb50-e9f8-44fb-b518-40a7a9eb027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1" y="2425224"/>
            <a:ext cx="10356550" cy="26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国际工程师</a:t>
            </a:r>
            <a:r>
              <a:rPr lang="zh-CN" altLang="zh-CN" dirty="0" smtClean="0"/>
              <a:t>学院</a:t>
            </a:r>
            <a:endParaRPr lang="zh-CN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图文信息中心</a:t>
            </a:r>
          </a:p>
        </p:txBody>
      </p:sp>
      <p:sp>
        <p:nvSpPr>
          <p:cNvPr id="4" name="内容占位符 2"/>
          <p:cNvSpPr txBox="1"/>
          <p:nvPr/>
        </p:nvSpPr>
        <p:spPr>
          <a:xfrm>
            <a:off x="350863" y="1276350"/>
            <a:ext cx="11452579" cy="16145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2020</a:t>
            </a:r>
            <a:r>
              <a:rPr sz="22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年9月</a:t>
            </a:r>
            <a:r>
              <a:rPr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，国际工程师学院图文信息中心正式启用</a:t>
            </a:r>
            <a:r>
              <a:rPr sz="22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</a:t>
            </a:r>
            <a:r>
              <a:rPr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一至五层为图书馆</a:t>
            </a:r>
            <a:r>
              <a:rPr lang="zh-CN" altLang="en-US"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区域</a:t>
            </a:r>
            <a:r>
              <a:rPr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</a:t>
            </a:r>
            <a:r>
              <a:rPr sz="2200" dirty="0" err="1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馆舍面积</a:t>
            </a:r>
            <a:r>
              <a:rPr lang="zh-CN" altLang="en-US"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约</a:t>
            </a:r>
            <a:r>
              <a:rPr lang="en-US" altLang="zh-CN"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  <a:r>
              <a:rPr lang="zh-CN" altLang="en-US"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万</a:t>
            </a:r>
            <a:r>
              <a:rPr sz="22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平方米</a:t>
            </a:r>
            <a:r>
              <a:rPr sz="22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，现有阅览区6个，各类阅览座位1500余个，与本部图书馆实行</a:t>
            </a:r>
            <a:r>
              <a:rPr sz="22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通借通还</a:t>
            </a:r>
            <a:r>
              <a:rPr sz="22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的借还书服务。</a:t>
            </a:r>
          </a:p>
        </p:txBody>
      </p:sp>
      <p:pic>
        <p:nvPicPr>
          <p:cNvPr id="8" name="图片 7" descr="QQ图片20210622095830"/>
          <p:cNvPicPr>
            <a:picLocks noChangeAspect="1"/>
          </p:cNvPicPr>
          <p:nvPr/>
        </p:nvPicPr>
        <p:blipFill>
          <a:blip r:embed="rId2"/>
          <a:srcRect t="15231" b="2796"/>
          <a:stretch>
            <a:fillRect/>
          </a:stretch>
        </p:blipFill>
        <p:spPr>
          <a:xfrm>
            <a:off x="679017" y="2851785"/>
            <a:ext cx="5398135" cy="33191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67" y="2835593"/>
            <a:ext cx="556577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/>
              <a:t>国际工程师学院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图文信息中心</a:t>
            </a:r>
          </a:p>
        </p:txBody>
      </p:sp>
      <p:sp>
        <p:nvSpPr>
          <p:cNvPr id="4" name="内容占位符 2"/>
          <p:cNvSpPr txBox="1"/>
          <p:nvPr/>
        </p:nvSpPr>
        <p:spPr>
          <a:xfrm>
            <a:off x="369278" y="1263650"/>
            <a:ext cx="11452579" cy="1670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开闭馆时间：与本部一致（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开馆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时间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08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00-22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周四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00-22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</a:t>
            </a: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进馆方式：人脸识别或刷校园卡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藏书分布：一至三</a:t>
            </a:r>
            <a:r>
              <a:rPr 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楼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zh-CN" altLang="en-US" sz="2000" b="1" dirty="0" smtClean="0">
                <a:sym typeface="+mn-ea"/>
              </a:rPr>
              <a:t>自然科学书籍</a:t>
            </a:r>
            <a:r>
              <a:rPr lang="zh-CN" altLang="zh-CN" sz="2000" dirty="0" smtClean="0">
                <a:sym typeface="+mn-ea"/>
              </a:rPr>
              <a:t>为主；四至五楼以</a:t>
            </a:r>
            <a:r>
              <a:rPr lang="zh-CN" altLang="en-US" sz="2000" b="1" dirty="0" smtClean="0">
                <a:sym typeface="+mn-ea"/>
              </a:rPr>
              <a:t>社会科学书籍</a:t>
            </a:r>
            <a:r>
              <a:rPr lang="zh-CN" altLang="zh-CN" sz="2000" dirty="0" smtClean="0">
                <a:sym typeface="+mn-ea"/>
              </a:rPr>
              <a:t>为主</a:t>
            </a:r>
            <a:endParaRPr 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152208"/>
            <a:ext cx="5340094" cy="30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97" y="3144550"/>
            <a:ext cx="5264470" cy="342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/>
              <a:t>一楼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QQ图片20210622105427_副本"/>
          <p:cNvPicPr>
            <a:picLocks noChangeAspect="1"/>
          </p:cNvPicPr>
          <p:nvPr/>
        </p:nvPicPr>
        <p:blipFill>
          <a:blip r:embed="rId2"/>
          <a:srcRect r="8994"/>
          <a:stretch>
            <a:fillRect/>
          </a:stretch>
        </p:blipFill>
        <p:spPr>
          <a:xfrm>
            <a:off x="6482596" y="2826385"/>
            <a:ext cx="4899278" cy="3189404"/>
          </a:xfrm>
          <a:prstGeom prst="rect">
            <a:avLst/>
          </a:prstGeom>
        </p:spPr>
      </p:pic>
      <p:pic>
        <p:nvPicPr>
          <p:cNvPr id="7" name="图片 6" descr="QQ图片202106220958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73" y="2826385"/>
            <a:ext cx="5135899" cy="3189404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>
          <a:xfrm>
            <a:off x="181610" y="1530985"/>
            <a:ext cx="10119360" cy="1295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u"/>
            </a:pP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出入口均设置在图文信息中心一楼南门（北门为国际工程师学院师生服务中心）；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u"/>
            </a:pPr>
            <a:r>
              <a:rPr 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一楼设有</a:t>
            </a:r>
            <a:r>
              <a:rPr 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自助借还书机、图书检索终端和自助打印机；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二至五楼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7165975" y="2376332"/>
            <a:ext cx="4302125" cy="28080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FF0000"/>
              </a:buClr>
              <a:buNone/>
            </a:pPr>
            <a:r>
              <a:rPr 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二至五楼布局大致相同，均设有</a:t>
            </a:r>
            <a:r>
              <a:rPr lang="zh-CN" altLang="en-US" b="1" dirty="0" smtClean="0">
                <a:sym typeface="+mn-ea"/>
              </a:rPr>
              <a:t>图书检索终端</a:t>
            </a:r>
            <a:r>
              <a:rPr 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电子资源阅览区</a:t>
            </a:r>
            <a:r>
              <a:rPr 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研修室</a:t>
            </a:r>
            <a:r>
              <a:rPr 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均为</a:t>
            </a:r>
            <a:r>
              <a:rPr 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团体</a:t>
            </a:r>
            <a:r>
              <a:rPr 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研修室</a:t>
            </a:r>
            <a:r>
              <a:rPr 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8000" y="1638935"/>
            <a:ext cx="6188075" cy="4683760"/>
            <a:chOff x="7100" y="2431"/>
            <a:chExt cx="10439" cy="7902"/>
          </a:xfrm>
        </p:grpSpPr>
        <p:pic>
          <p:nvPicPr>
            <p:cNvPr id="6" name="图片 5" descr="QQ图片202106220958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7" y="6491"/>
              <a:ext cx="5122" cy="3843"/>
            </a:xfrm>
            <a:prstGeom prst="rect">
              <a:avLst/>
            </a:prstGeom>
          </p:spPr>
        </p:pic>
        <p:pic>
          <p:nvPicPr>
            <p:cNvPr id="7" name="图片 6" descr="QQ图片202106220959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7" y="2431"/>
              <a:ext cx="5122" cy="3842"/>
            </a:xfrm>
            <a:prstGeom prst="rect">
              <a:avLst/>
            </a:prstGeom>
          </p:spPr>
        </p:pic>
        <p:pic>
          <p:nvPicPr>
            <p:cNvPr id="8" name="图片 7" descr="QQ图片202106220959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0" y="2431"/>
              <a:ext cx="5144" cy="3858"/>
            </a:xfrm>
            <a:prstGeom prst="rect">
              <a:avLst/>
            </a:prstGeom>
          </p:spPr>
        </p:pic>
        <p:pic>
          <p:nvPicPr>
            <p:cNvPr id="9" name="图片 8" descr="QQ图片202106220958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0" y="6474"/>
              <a:ext cx="5144" cy="38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5905501" y="2840943"/>
            <a:ext cx="2705099" cy="707886"/>
          </a:xfrm>
        </p:spPr>
        <p:txBody>
          <a:bodyPr/>
          <a:lstStyle/>
          <a:p>
            <a:r>
              <a:rPr lang="zh-CN" altLang="en-US" sz="4000" dirty="0" smtClean="0"/>
              <a:t>入馆准备</a:t>
            </a:r>
            <a:endParaRPr lang="en-US" altLang="zh-CN" sz="4000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>
          <a:xfrm>
            <a:off x="590549" y="1548907"/>
            <a:ext cx="11391901" cy="14867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 smtClean="0"/>
              <a:t>完成新生入馆测试即可开通借阅权限，测试入口包括：</a:t>
            </a:r>
            <a:endParaRPr lang="en-US" altLang="zh-CN" sz="2400" b="1" dirty="0" smtClean="0"/>
          </a:p>
          <a:p>
            <a:pPr marL="0" indent="0">
              <a:buNone/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</a:t>
            </a:r>
            <a:r>
              <a:rPr lang="zh-CN" altLang="en-US" sz="2000" dirty="0"/>
              <a:t>图书馆主页（</a:t>
            </a:r>
            <a:r>
              <a:rPr lang="en-US" altLang="zh-CN" sz="2000" dirty="0"/>
              <a:t>lib.ahpu.edu.cn</a:t>
            </a:r>
            <a:r>
              <a:rPr lang="zh-CN" altLang="en-US" sz="2000" dirty="0"/>
              <a:t>）之新生专栏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2</a:t>
            </a:r>
            <a:r>
              <a:rPr lang="zh-CN" altLang="en-US" sz="2000" dirty="0" smtClean="0"/>
              <a:t>、安徽工程大学图书馆</a:t>
            </a:r>
            <a:r>
              <a:rPr lang="zh-CN" altLang="en-US" sz="2000" dirty="0"/>
              <a:t>微信公众</a:t>
            </a:r>
            <a:r>
              <a:rPr lang="zh-CN" altLang="en-US" sz="2000" dirty="0" smtClean="0"/>
              <a:t>号，扫描二维码关注公众号后，在</a:t>
            </a:r>
            <a:r>
              <a:rPr lang="zh-CN" altLang="en-US" sz="2000" dirty="0"/>
              <a:t>“我的图书馆”里进行入馆测试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000" dirty="0" smtClean="0"/>
          </a:p>
          <a:p>
            <a:pPr marL="0" indent="0">
              <a:buNone/>
            </a:pPr>
            <a:endParaRPr lang="zh-CN" altLang="en-US" sz="2800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615915" y="330296"/>
            <a:ext cx="5781059" cy="457104"/>
          </a:xfrm>
        </p:spPr>
        <p:txBody>
          <a:bodyPr/>
          <a:lstStyle/>
          <a:p>
            <a:r>
              <a:rPr lang="zh-CN" altLang="en-US" dirty="0" smtClean="0"/>
              <a:t>自助</a:t>
            </a:r>
            <a:r>
              <a:rPr lang="zh-CN" altLang="en-US" dirty="0"/>
              <a:t>开通借阅权限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9" y="3811436"/>
            <a:ext cx="4273862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819305" y="3035683"/>
            <a:ext cx="5474175" cy="3612768"/>
            <a:chOff x="5819305" y="3035683"/>
            <a:chExt cx="5474175" cy="36127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305" y="3035683"/>
              <a:ext cx="2660170" cy="3612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组合 6"/>
            <p:cNvGrpSpPr/>
            <p:nvPr/>
          </p:nvGrpSpPr>
          <p:grpSpPr>
            <a:xfrm>
              <a:off x="8627289" y="3480853"/>
              <a:ext cx="2666191" cy="2526576"/>
              <a:chOff x="8794748" y="4021295"/>
              <a:chExt cx="1460500" cy="1651048"/>
            </a:xfrm>
          </p:grpSpPr>
          <p:pic>
            <p:nvPicPr>
              <p:cNvPr id="8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4748" y="4021295"/>
                <a:ext cx="1460500" cy="1409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" name="矩形 8"/>
              <p:cNvSpPr/>
              <p:nvPr/>
            </p:nvSpPr>
            <p:spPr>
              <a:xfrm>
                <a:off x="9158303" y="5430995"/>
                <a:ext cx="733390" cy="241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zh-CN" dirty="0">
                    <a:solidFill>
                      <a:srgbClr val="FF0000"/>
                    </a:solidFill>
                    <a:latin typeface="华文新魏" pitchFamily="2" charset="-122"/>
                    <a:ea typeface="华文新魏" pitchFamily="2" charset="-122"/>
                  </a:rPr>
                  <a:t>微信公众号</a:t>
                </a:r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>
          <a:xfrm>
            <a:off x="761999" y="1454480"/>
            <a:ext cx="11125199" cy="123157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zh-CN" altLang="en-US" sz="3800" dirty="0" smtClean="0"/>
              <a:t>测试系统</a:t>
            </a:r>
            <a:r>
              <a:rPr lang="zh-CN" altLang="zh-CN" sz="3800" b="1" dirty="0" smtClean="0"/>
              <a:t>登录账号：学号</a:t>
            </a:r>
            <a:r>
              <a:rPr lang="en-US" altLang="zh-CN" sz="3800" b="1" dirty="0" smtClean="0"/>
              <a:t>   </a:t>
            </a:r>
            <a:r>
              <a:rPr lang="zh-CN" altLang="zh-CN" sz="3800" b="1" dirty="0" smtClean="0"/>
              <a:t>初始密码：</a:t>
            </a:r>
            <a:r>
              <a:rPr lang="zh-CN" altLang="en-US" sz="3800" b="1" dirty="0" smtClean="0"/>
              <a:t>身份证后六位</a:t>
            </a:r>
            <a:r>
              <a:rPr lang="en-US" altLang="zh-CN" sz="3800" b="1" dirty="0" smtClean="0"/>
              <a:t> </a:t>
            </a:r>
            <a:r>
              <a:rPr lang="zh-CN" altLang="zh-CN" sz="3800" dirty="0" smtClean="0"/>
              <a:t>；核对信息后，开始学习和闯关</a:t>
            </a:r>
            <a:r>
              <a:rPr lang="zh-CN" altLang="en-US" sz="3800" dirty="0" smtClean="0"/>
              <a:t>，内容主要包括本馆概况、入馆须知、图书借还、数字资源和读者服务</a:t>
            </a:r>
            <a:r>
              <a:rPr lang="zh-CN" altLang="zh-CN" sz="3800" dirty="0" smtClean="0"/>
              <a:t>。顺利通关即可开通借阅权限！</a:t>
            </a:r>
          </a:p>
          <a:p>
            <a:endParaRPr lang="zh-CN" altLang="zh-CN" sz="2800" dirty="0"/>
          </a:p>
          <a:p>
            <a:pPr marL="0" indent="0">
              <a:buNone/>
            </a:pPr>
            <a:endParaRPr lang="zh-CN" altLang="en-US" sz="2800" dirty="0" smtClean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入馆准备</a:t>
            </a:r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1" y="2933700"/>
            <a:ext cx="5731288" cy="28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933700"/>
            <a:ext cx="5638796" cy="28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1500" y="1190536"/>
            <a:ext cx="1135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/>
              <a:t>读者证使用</a:t>
            </a:r>
            <a:endParaRPr lang="zh-CN" altLang="zh-CN" sz="2800" dirty="0"/>
          </a:p>
          <a:p>
            <a:r>
              <a:rPr lang="en-US" altLang="zh-CN" dirty="0"/>
              <a:t>    </a:t>
            </a:r>
            <a:r>
              <a:rPr lang="en-US" altLang="zh-CN" dirty="0" smtClean="0"/>
              <a:t>    </a:t>
            </a:r>
            <a:r>
              <a:rPr lang="zh-CN" altLang="en-US" sz="2400" dirty="0"/>
              <a:t>校园</a:t>
            </a:r>
            <a:r>
              <a:rPr lang="zh-CN" altLang="en-US" sz="2400" dirty="0" smtClean="0"/>
              <a:t>卡即是各位同学的</a:t>
            </a:r>
            <a:r>
              <a:rPr lang="zh-CN" altLang="zh-CN" sz="2400" dirty="0" smtClean="0"/>
              <a:t>“读者证”</a:t>
            </a:r>
            <a:r>
              <a:rPr lang="zh-CN" altLang="en-US" sz="2400" dirty="0" smtClean="0"/>
              <a:t>，是</a:t>
            </a:r>
            <a:r>
              <a:rPr lang="zh-CN" altLang="zh-CN" sz="2400" dirty="0" smtClean="0"/>
              <a:t>读者</a:t>
            </a:r>
            <a:r>
              <a:rPr lang="zh-CN" altLang="en-US" sz="2400" dirty="0" smtClean="0"/>
              <a:t>进入图书馆和</a:t>
            </a:r>
            <a:r>
              <a:rPr lang="zh-CN" altLang="zh-CN" sz="2400" dirty="0" smtClean="0"/>
              <a:t>借阅</a:t>
            </a:r>
            <a:r>
              <a:rPr lang="zh-CN" altLang="en-US" sz="2400" dirty="0" smtClean="0"/>
              <a:t>书籍</a:t>
            </a:r>
            <a:r>
              <a:rPr lang="zh-CN" altLang="zh-CN" sz="2400" dirty="0" smtClean="0"/>
              <a:t>的</a:t>
            </a:r>
            <a:r>
              <a:rPr lang="zh-CN" altLang="zh-CN" sz="2400" dirty="0"/>
              <a:t>有效证件</a:t>
            </a:r>
            <a:r>
              <a:rPr lang="zh-CN" altLang="zh-CN" sz="2400" dirty="0" smtClean="0"/>
              <a:t>。</a:t>
            </a:r>
            <a:r>
              <a:rPr lang="zh-CN" altLang="en-US" sz="2400" dirty="0" smtClean="0"/>
              <a:t>通过图书馆主页登录“我的图书馆”，可以查看读者状态、维护读者个人信息。</a:t>
            </a:r>
            <a:r>
              <a:rPr lang="zh-CN" altLang="zh-CN" sz="2400" b="1" dirty="0"/>
              <a:t>读者条码</a:t>
            </a:r>
            <a:r>
              <a:rPr lang="zh-CN" altLang="zh-CN" sz="2400" b="1" dirty="0" smtClean="0"/>
              <a:t>号</a:t>
            </a:r>
            <a:r>
              <a:rPr lang="zh-CN" altLang="zh-CN" sz="2400" b="1" dirty="0"/>
              <a:t>即为学号，初始</a:t>
            </a:r>
            <a:r>
              <a:rPr lang="zh-CN" altLang="zh-CN" sz="2400" b="1" dirty="0" smtClean="0"/>
              <a:t>密码</a:t>
            </a:r>
            <a:r>
              <a:rPr lang="zh-CN" altLang="en-US" sz="2400" b="1" dirty="0" smtClean="0"/>
              <a:t>为身份证后六位</a:t>
            </a:r>
            <a:r>
              <a:rPr lang="zh-CN" altLang="zh-CN" sz="2400" b="1" dirty="0" smtClean="0"/>
              <a:t>。</a:t>
            </a:r>
            <a:endParaRPr lang="en-US" altLang="zh-CN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40" y="2756325"/>
            <a:ext cx="7628825" cy="377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47282" y="3098552"/>
            <a:ext cx="3914159" cy="2208443"/>
            <a:chOff x="209550" y="2530013"/>
            <a:chExt cx="3914159" cy="220844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2530013"/>
              <a:ext cx="3914159" cy="2208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下箭头 6"/>
            <p:cNvSpPr/>
            <p:nvPr/>
          </p:nvSpPr>
          <p:spPr>
            <a:xfrm rot="-1080000" flipH="1">
              <a:off x="2358967" y="2698164"/>
              <a:ext cx="154075" cy="110422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左箭头 8"/>
          <p:cNvSpPr/>
          <p:nvPr/>
        </p:nvSpPr>
        <p:spPr>
          <a:xfrm>
            <a:off x="8972550" y="3723563"/>
            <a:ext cx="819150" cy="385200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学号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左箭头 9"/>
          <p:cNvSpPr/>
          <p:nvPr/>
        </p:nvSpPr>
        <p:spPr>
          <a:xfrm>
            <a:off x="8972549" y="4128871"/>
            <a:ext cx="1564821" cy="38396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身份证后六位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010275" y="2745692"/>
            <a:ext cx="5476875" cy="769441"/>
          </a:xfrm>
        </p:spPr>
        <p:txBody>
          <a:bodyPr/>
          <a:lstStyle/>
          <a:p>
            <a:r>
              <a:rPr lang="zh-CN" altLang="zh-CN" dirty="0"/>
              <a:t>如何借还书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88" y="3064073"/>
            <a:ext cx="5844982" cy="297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09598" y="1452370"/>
            <a:ext cx="10842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 smtClean="0"/>
              <a:t>找书</a:t>
            </a:r>
            <a:endParaRPr lang="en-US" altLang="zh-CN" sz="3200" dirty="0"/>
          </a:p>
          <a:p>
            <a:r>
              <a:rPr lang="en-US" altLang="zh-CN" sz="2400" dirty="0" smtClean="0"/>
              <a:t>	</a:t>
            </a:r>
            <a:r>
              <a:rPr lang="zh-CN" altLang="zh-CN" sz="2400" dirty="0" smtClean="0"/>
              <a:t>途径</a:t>
            </a:r>
            <a:r>
              <a:rPr lang="zh-CN" altLang="zh-CN" sz="2400" dirty="0"/>
              <a:t>一：图书馆</a:t>
            </a:r>
            <a:r>
              <a:rPr lang="zh-CN" altLang="zh-CN" sz="2400" dirty="0" smtClean="0"/>
              <a:t>主页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lib.ahpu.edu.cn</a:t>
            </a:r>
            <a:r>
              <a:rPr lang="zh-CN" altLang="en-US" sz="2400" dirty="0" smtClean="0"/>
              <a:t>）之</a:t>
            </a:r>
            <a:r>
              <a:rPr lang="zh-CN" altLang="zh-CN" sz="2400" dirty="0" smtClean="0"/>
              <a:t>书目</a:t>
            </a:r>
            <a:r>
              <a:rPr lang="zh-CN" altLang="zh-CN" sz="2400" dirty="0"/>
              <a:t>检索</a:t>
            </a:r>
            <a:r>
              <a:rPr lang="zh-CN" altLang="zh-CN" sz="2400" dirty="0" smtClean="0"/>
              <a:t>系统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r>
              <a:rPr lang="en-US" altLang="zh-CN" sz="2400" dirty="0"/>
              <a:t>	</a:t>
            </a:r>
            <a:r>
              <a:rPr lang="zh-CN" altLang="zh-CN" sz="2400" dirty="0" smtClean="0"/>
              <a:t>途径</a:t>
            </a:r>
            <a:r>
              <a:rPr lang="zh-CN" altLang="zh-CN" sz="2400" dirty="0"/>
              <a:t>二：</a:t>
            </a:r>
            <a:r>
              <a:rPr lang="zh-CN" altLang="zh-CN" sz="2400" dirty="0" smtClean="0"/>
              <a:t>图书馆</a:t>
            </a:r>
            <a:r>
              <a:rPr lang="zh-CN" altLang="en-US" sz="2400" dirty="0" smtClean="0"/>
              <a:t>裙楼</a:t>
            </a:r>
            <a:r>
              <a:rPr lang="en-US" altLang="zh-CN" sz="2400" dirty="0" smtClean="0"/>
              <a:t>2-6</a:t>
            </a:r>
            <a:r>
              <a:rPr lang="zh-CN" altLang="en-US" sz="2400" dirty="0" smtClean="0"/>
              <a:t>楼均有</a:t>
            </a:r>
            <a:r>
              <a:rPr lang="zh-CN" altLang="zh-CN" sz="2400" dirty="0" smtClean="0"/>
              <a:t>“检索终端”</a:t>
            </a:r>
            <a:r>
              <a:rPr lang="zh-CN" altLang="en-US" sz="2400" dirty="0" smtClean="0"/>
              <a:t>供检索使用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3064073"/>
            <a:ext cx="5920324" cy="297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2"/>
          </p:nvPr>
        </p:nvSpPr>
        <p:spPr>
          <a:xfrm>
            <a:off x="1795765" y="1820917"/>
            <a:ext cx="7868739" cy="954107"/>
          </a:xfrm>
        </p:spPr>
        <p:txBody>
          <a:bodyPr/>
          <a:lstStyle/>
          <a:p>
            <a:r>
              <a:rPr lang="zh-CN" altLang="zh-CN" b="1" dirty="0" smtClean="0"/>
              <a:t>一</a:t>
            </a:r>
            <a:r>
              <a:rPr lang="zh-CN" altLang="zh-CN" b="1" dirty="0"/>
              <a:t>、图书馆概况</a:t>
            </a:r>
            <a:endParaRPr lang="zh-CN" altLang="zh-CN" dirty="0"/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</p:nvPr>
        </p:nvSpPr>
        <p:spPr>
          <a:xfrm>
            <a:off x="1795765" y="2634721"/>
            <a:ext cx="10024058" cy="461665"/>
          </a:xfrm>
        </p:spPr>
        <p:txBody>
          <a:bodyPr/>
          <a:lstStyle/>
          <a:p>
            <a:r>
              <a:rPr lang="zh-CN" altLang="zh-CN" b="1" dirty="0"/>
              <a:t>二</a:t>
            </a:r>
            <a:r>
              <a:rPr lang="zh-CN" altLang="zh-CN" b="1" dirty="0" smtClean="0"/>
              <a:t>、</a:t>
            </a:r>
            <a:r>
              <a:rPr lang="zh-CN" altLang="en-US" b="1" dirty="0" smtClean="0"/>
              <a:t>入馆准备</a:t>
            </a:r>
            <a:endParaRPr lang="zh-CN" altLang="zh-CN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4"/>
          </p:nvPr>
        </p:nvSpPr>
        <p:spPr>
          <a:xfrm>
            <a:off x="1795766" y="3433570"/>
            <a:ext cx="9761650" cy="461665"/>
          </a:xfrm>
        </p:spPr>
        <p:txBody>
          <a:bodyPr/>
          <a:lstStyle/>
          <a:p>
            <a:r>
              <a:rPr lang="zh-CN" altLang="zh-CN" b="1" dirty="0"/>
              <a:t>三、如何借还书</a:t>
            </a:r>
            <a:endParaRPr lang="zh-CN" altLang="zh-CN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5"/>
          </p:nvPr>
        </p:nvSpPr>
        <p:spPr>
          <a:xfrm>
            <a:off x="1795766" y="4202439"/>
            <a:ext cx="9761650" cy="461665"/>
          </a:xfrm>
        </p:spPr>
        <p:txBody>
          <a:bodyPr/>
          <a:lstStyle/>
          <a:p>
            <a:r>
              <a:rPr lang="zh-CN" altLang="zh-CN" b="1" dirty="0"/>
              <a:t>四</a:t>
            </a:r>
            <a:r>
              <a:rPr lang="zh-CN" altLang="zh-CN" b="1" dirty="0" smtClean="0"/>
              <a:t>、</a:t>
            </a:r>
            <a:r>
              <a:rPr lang="zh-CN" altLang="en-US" b="1" dirty="0" smtClean="0"/>
              <a:t>无处不在的</a:t>
            </a:r>
            <a:r>
              <a:rPr lang="zh-CN" altLang="zh-CN" b="1" dirty="0" smtClean="0"/>
              <a:t>图书馆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1795766" y="4970885"/>
            <a:ext cx="9430252" cy="461665"/>
          </a:xfrm>
        </p:spPr>
        <p:txBody>
          <a:bodyPr/>
          <a:lstStyle/>
          <a:p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五、预约入馆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209175" y="2393954"/>
            <a:ext cx="9587377" cy="3751740"/>
            <a:chOff x="1524000" y="142875"/>
            <a:chExt cx="9144000" cy="6572250"/>
          </a:xfrm>
        </p:grpSpPr>
        <p:sp>
          <p:nvSpPr>
            <p:cNvPr id="6" name="Text Box 4"/>
            <p:cNvSpPr txBox="1"/>
            <p:nvPr/>
          </p:nvSpPr>
          <p:spPr>
            <a:xfrm>
              <a:off x="3556000" y="3149600"/>
              <a:ext cx="5080000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  <a:sym typeface="黑体" panose="02010609060101010101" pitchFamily="49" charset="-122"/>
                </a:rPr>
                <a:t>索书号</a:t>
              </a: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7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42875"/>
              <a:ext cx="9144000" cy="65722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AutoShape 5"/>
            <p:cNvSpPr/>
            <p:nvPr/>
          </p:nvSpPr>
          <p:spPr>
            <a:xfrm>
              <a:off x="6096000" y="1785938"/>
              <a:ext cx="1657350" cy="647700"/>
            </a:xfrm>
            <a:prstGeom prst="wedgeRectCallout">
              <a:avLst>
                <a:gd name="adj1" fmla="val -131745"/>
                <a:gd name="adj2" fmla="val 44315"/>
              </a:avLst>
            </a:prstGeom>
            <a:solidFill>
              <a:srgbClr val="FFFFFF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rgbClr val="E62178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索书号</a:t>
              </a:r>
            </a:p>
          </p:txBody>
        </p:sp>
        <p:sp>
          <p:nvSpPr>
            <p:cNvPr id="9" name="Oval 6"/>
            <p:cNvSpPr/>
            <p:nvPr/>
          </p:nvSpPr>
          <p:spPr>
            <a:xfrm>
              <a:off x="3503613" y="2146300"/>
              <a:ext cx="1223962" cy="43180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Oval 7"/>
            <p:cNvSpPr/>
            <p:nvPr/>
          </p:nvSpPr>
          <p:spPr>
            <a:xfrm>
              <a:off x="4238625" y="4151313"/>
              <a:ext cx="719138" cy="1920875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Oval 8"/>
            <p:cNvSpPr/>
            <p:nvPr/>
          </p:nvSpPr>
          <p:spPr>
            <a:xfrm>
              <a:off x="9121775" y="4222750"/>
              <a:ext cx="863600" cy="431800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AutoShape 9"/>
            <p:cNvSpPr/>
            <p:nvPr/>
          </p:nvSpPr>
          <p:spPr>
            <a:xfrm>
              <a:off x="8686800" y="2997200"/>
              <a:ext cx="1766888" cy="720725"/>
            </a:xfrm>
            <a:prstGeom prst="wedgeRoundRectCallout">
              <a:avLst>
                <a:gd name="adj1" fmla="val 44069"/>
                <a:gd name="adj2" fmla="val 235375"/>
                <a:gd name="adj3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dirty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若此书全部借</a:t>
              </a:r>
              <a:endParaRPr lang="en-US" altLang="zh-CN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dirty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出可以预约</a:t>
              </a:r>
            </a:p>
          </p:txBody>
        </p:sp>
        <p:sp>
          <p:nvSpPr>
            <p:cNvPr id="14" name="Rectangle 11"/>
            <p:cNvSpPr/>
            <p:nvPr/>
          </p:nvSpPr>
          <p:spPr>
            <a:xfrm>
              <a:off x="1666875" y="4143375"/>
              <a:ext cx="8858250" cy="242887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Oval 12"/>
            <p:cNvSpPr/>
            <p:nvPr/>
          </p:nvSpPr>
          <p:spPr>
            <a:xfrm>
              <a:off x="7450138" y="4151313"/>
              <a:ext cx="574675" cy="1349375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Oval 8"/>
            <p:cNvSpPr/>
            <p:nvPr/>
          </p:nvSpPr>
          <p:spPr>
            <a:xfrm>
              <a:off x="5524500" y="4214813"/>
              <a:ext cx="1285875" cy="1928812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rcRect t="11679" r="62000" b="3467"/>
            <a:stretch>
              <a:fillRect/>
            </a:stretch>
          </p:blipFill>
          <p:spPr>
            <a:xfrm>
              <a:off x="7810500" y="1000125"/>
              <a:ext cx="963613" cy="14287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1209176" y="1478084"/>
            <a:ext cx="7307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通过检索系统查找所</a:t>
            </a:r>
            <a:r>
              <a:rPr lang="zh-CN" altLang="en-US" sz="2000" dirty="0" smtClean="0"/>
              <a:t>需书籍，根据查找反馈结果，</a:t>
            </a:r>
            <a:endParaRPr lang="en-US" altLang="zh-CN" sz="2000" dirty="0" smtClean="0"/>
          </a:p>
          <a:p>
            <a:r>
              <a:rPr lang="zh-CN" altLang="en-US" sz="2000" dirty="0" smtClean="0"/>
              <a:t>按照索书号或者图书位置导航图找到相应书籍进行借阅</a:t>
            </a:r>
            <a:r>
              <a:rPr lang="zh-CN" altLang="en-US" dirty="0" smtClean="0"/>
              <a:t>。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找书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1119352" y="1254824"/>
            <a:ext cx="1021605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dirty="0">
                <a:latin typeface="+mn-lt"/>
              </a:rPr>
              <a:t>图书馆的</a:t>
            </a:r>
            <a:r>
              <a:rPr lang="zh-CN" altLang="en-US" sz="2400" dirty="0" smtClean="0">
                <a:latin typeface="+mn-lt"/>
              </a:rPr>
              <a:t>书是按照索书号  从</a:t>
            </a:r>
            <a:r>
              <a:rPr lang="zh-CN" altLang="en-US" sz="2400" dirty="0">
                <a:latin typeface="+mn-lt"/>
              </a:rPr>
              <a:t>左到右从上至下进行</a:t>
            </a:r>
            <a:r>
              <a:rPr lang="zh-CN" altLang="en-US" sz="2400" dirty="0" smtClean="0">
                <a:latin typeface="+mn-lt"/>
              </a:rPr>
              <a:t>排列，方便大家查找</a:t>
            </a:r>
            <a:endParaRPr lang="zh-CN" altLang="en-US" sz="2400" dirty="0">
              <a:latin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81870" y="1766994"/>
            <a:ext cx="8223305" cy="4913591"/>
            <a:chOff x="1660634" y="1798527"/>
            <a:chExt cx="8223305" cy="491359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634" y="1798527"/>
              <a:ext cx="8223305" cy="4913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标注 5"/>
            <p:cNvSpPr/>
            <p:nvPr/>
          </p:nvSpPr>
          <p:spPr>
            <a:xfrm>
              <a:off x="4112992" y="4020207"/>
              <a:ext cx="1285875" cy="1143000"/>
            </a:xfrm>
            <a:prstGeom prst="wedgeRectCallout">
              <a:avLst>
                <a:gd name="adj1" fmla="val 91319"/>
                <a:gd name="adj2" fmla="val 37128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zh-CN" altLang="en-US" sz="2400" dirty="0">
                  <a:solidFill>
                    <a:srgbClr val="92D050"/>
                  </a:solidFill>
                  <a:latin typeface="+mn-ea"/>
                </a:rPr>
                <a:t>索书号</a:t>
              </a:r>
              <a:endParaRPr lang="en-US" altLang="zh-CN" sz="2400" dirty="0">
                <a:solidFill>
                  <a:srgbClr val="92D050"/>
                </a:solidFill>
                <a:latin typeface="+mn-ea"/>
              </a:endParaRPr>
            </a:p>
            <a:p>
              <a:r>
                <a:rPr lang="zh-CN" altLang="en-US" sz="2400" dirty="0">
                  <a:solidFill>
                    <a:srgbClr val="92D050"/>
                  </a:solidFill>
                  <a:latin typeface="+mn-ea"/>
                </a:rPr>
                <a:t>在这里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4926" y="1195004"/>
            <a:ext cx="106487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 smtClean="0"/>
              <a:t>借书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b="1" dirty="0" smtClean="0"/>
              <a:t>自助借书（通过自助借还书机）</a:t>
            </a:r>
            <a:endParaRPr lang="en-US" altLang="zh-CN" sz="2400" b="1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图书放到“图书放置区”</a:t>
            </a:r>
            <a:r>
              <a:rPr lang="zh-CN" altLang="zh-CN" sz="2400" dirty="0" smtClean="0"/>
              <a:t>平台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点</a:t>
            </a:r>
            <a:r>
              <a:rPr lang="zh-CN" altLang="en-US" sz="2400" dirty="0" smtClean="0"/>
              <a:t>击屏幕上的</a:t>
            </a:r>
            <a:r>
              <a:rPr lang="zh-CN" altLang="zh-CN" sz="2400" dirty="0" smtClean="0"/>
              <a:t>“借书”</a:t>
            </a:r>
            <a:r>
              <a:rPr lang="zh-CN" altLang="en-US" sz="2400" dirty="0" smtClean="0"/>
              <a:t>按钮</a:t>
            </a:r>
            <a:endParaRPr lang="zh-CN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3</a:t>
            </a:r>
            <a:r>
              <a:rPr lang="zh-CN" altLang="en-US" sz="2400" dirty="0" smtClean="0"/>
              <a:t>）将“校园卡”放在读卡位置</a:t>
            </a:r>
            <a:endParaRPr lang="en-US" altLang="zh-CN" sz="2400" dirty="0" smtClean="0"/>
          </a:p>
          <a:p>
            <a:pPr lvl="0"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4</a:t>
            </a:r>
            <a:r>
              <a:rPr lang="zh-CN" altLang="en-US" sz="2400" dirty="0"/>
              <a:t>）</a:t>
            </a:r>
            <a:r>
              <a:rPr lang="zh-CN" altLang="zh-CN" sz="2400" dirty="0" smtClean="0"/>
              <a:t>按屏幕</a:t>
            </a:r>
            <a:r>
              <a:rPr lang="zh-CN" altLang="en-US" sz="2400" dirty="0"/>
              <a:t>提示</a:t>
            </a:r>
            <a:r>
              <a:rPr lang="zh-CN" altLang="zh-CN" sz="2400" dirty="0" smtClean="0"/>
              <a:t>核对</a:t>
            </a:r>
            <a:r>
              <a:rPr lang="zh-CN" altLang="zh-CN" sz="2400" dirty="0"/>
              <a:t>书名</a:t>
            </a:r>
            <a:r>
              <a:rPr lang="zh-CN" altLang="zh-CN" sz="2400" dirty="0" smtClean="0"/>
              <a:t>和</a:t>
            </a:r>
            <a:r>
              <a:rPr lang="zh-CN" altLang="en-US" sz="2400" dirty="0"/>
              <a:t>册</a:t>
            </a:r>
            <a:r>
              <a:rPr lang="zh-CN" altLang="en-US" sz="2400" dirty="0" smtClean="0"/>
              <a:t>数并确认</a:t>
            </a:r>
            <a:endParaRPr lang="zh-CN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5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屏幕</a:t>
            </a:r>
            <a:r>
              <a:rPr lang="zh-CN" altLang="zh-CN" sz="2400" dirty="0"/>
              <a:t>提示“操作成功”</a:t>
            </a:r>
            <a:r>
              <a:rPr lang="zh-CN" altLang="zh-CN" sz="2400" dirty="0" smtClean="0"/>
              <a:t>后借阅</a:t>
            </a:r>
            <a:r>
              <a:rPr lang="zh-CN" altLang="zh-CN" sz="2400" dirty="0"/>
              <a:t>完成，取走校园</a:t>
            </a:r>
            <a:r>
              <a:rPr lang="zh-CN" altLang="zh-CN" sz="2400" dirty="0" smtClean="0"/>
              <a:t>卡</a:t>
            </a:r>
            <a:r>
              <a:rPr lang="zh-CN" altLang="en-US" sz="2400" dirty="0" smtClean="0"/>
              <a:t>和图书即可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zh-CN" sz="2400" b="1" dirty="0"/>
              <a:t>人工借还书</a:t>
            </a:r>
          </a:p>
          <a:p>
            <a:pPr>
              <a:lnSpc>
                <a:spcPct val="150000"/>
              </a:lnSpc>
            </a:pPr>
            <a:r>
              <a:rPr lang="zh-CN" altLang="zh-CN" sz="2400" dirty="0"/>
              <a:t>借还书遇到问题，比如图书逾期等问题时到二楼综合</a:t>
            </a:r>
            <a:r>
              <a:rPr lang="zh-CN" altLang="zh-CN" sz="2400" dirty="0" smtClean="0"/>
              <a:t>服务台咨询</a:t>
            </a:r>
            <a:r>
              <a:rPr lang="zh-CN" altLang="zh-CN" sz="2400" dirty="0"/>
              <a:t>办理</a:t>
            </a:r>
            <a:r>
              <a:rPr lang="zh-CN" altLang="zh-CN" sz="2400" dirty="0" smtClean="0"/>
              <a:t>。</a:t>
            </a:r>
            <a:endParaRPr lang="zh-CN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3334" y="1568895"/>
            <a:ext cx="1075508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/>
              <a:t>还书</a:t>
            </a:r>
            <a:endParaRPr lang="en-US" altLang="zh-CN" sz="2400" b="1" dirty="0" smtClean="0"/>
          </a:p>
          <a:p>
            <a:pPr lvl="0">
              <a:lnSpc>
                <a:spcPct val="150000"/>
              </a:lnSpc>
            </a:pPr>
            <a:r>
              <a:rPr lang="zh-CN" altLang="en-US" sz="2400" b="1" dirty="0" smtClean="0"/>
              <a:t>自助</a:t>
            </a:r>
            <a:r>
              <a:rPr lang="zh-CN" altLang="en-US" sz="2400" b="1" dirty="0"/>
              <a:t>还书（通过自助借还书机）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1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图书放到“图书放置区”</a:t>
            </a:r>
            <a:r>
              <a:rPr lang="zh-CN" altLang="zh-CN" sz="2400" dirty="0" smtClean="0"/>
              <a:t>平台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）点击屏幕上的</a:t>
            </a:r>
            <a:r>
              <a:rPr lang="zh-CN" altLang="zh-CN" sz="2400" dirty="0" smtClean="0"/>
              <a:t>“还书”</a:t>
            </a:r>
            <a:r>
              <a:rPr lang="zh-CN" altLang="en-US" sz="2400" dirty="0" smtClean="0"/>
              <a:t>按钮</a:t>
            </a:r>
            <a:r>
              <a:rPr lang="en-US" altLang="zh-CN" sz="2400" dirty="0" smtClean="0"/>
              <a:t>  </a:t>
            </a:r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）</a:t>
            </a:r>
            <a:r>
              <a:rPr lang="zh-CN" altLang="zh-CN" sz="2400" dirty="0" smtClean="0"/>
              <a:t>按</a:t>
            </a:r>
            <a:r>
              <a:rPr lang="zh-CN" altLang="zh-CN" sz="2400" dirty="0"/>
              <a:t>屏幕提示核对书名和册数无误</a:t>
            </a:r>
            <a:r>
              <a:rPr lang="zh-CN" altLang="zh-CN" sz="2400" dirty="0" smtClean="0"/>
              <a:t>后</a:t>
            </a:r>
            <a:r>
              <a:rPr lang="zh-CN" altLang="en-US" sz="2400" dirty="0" smtClean="0"/>
              <a:t>，单击</a:t>
            </a:r>
            <a:r>
              <a:rPr lang="zh-CN" altLang="zh-CN" sz="2400" dirty="0" smtClean="0"/>
              <a:t>“确认”</a:t>
            </a:r>
            <a:endParaRPr lang="en-US" altLang="zh-CN" sz="2400" dirty="0"/>
          </a:p>
          <a:p>
            <a:pPr lvl="0"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> </a:t>
            </a:r>
            <a:r>
              <a:rPr lang="zh-CN" altLang="zh-CN" sz="2400" dirty="0" smtClean="0"/>
              <a:t>屏幕</a:t>
            </a:r>
            <a:r>
              <a:rPr lang="zh-CN" altLang="zh-CN" sz="2400" dirty="0"/>
              <a:t>提示“操作成功”</a:t>
            </a:r>
            <a:r>
              <a:rPr lang="zh-CN" altLang="zh-CN" sz="2400" dirty="0" smtClean="0"/>
              <a:t>后</a:t>
            </a:r>
            <a:r>
              <a:rPr lang="zh-CN" altLang="en-US" sz="2400" dirty="0" smtClean="0"/>
              <a:t>单击</a:t>
            </a:r>
            <a:r>
              <a:rPr lang="zh-CN" altLang="zh-CN" sz="2400" dirty="0" smtClean="0"/>
              <a:t> “返回”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将</a:t>
            </a:r>
            <a:r>
              <a:rPr lang="zh-CN" altLang="zh-CN" sz="2400" dirty="0"/>
              <a:t>还回的图书放进还书</a:t>
            </a:r>
            <a:r>
              <a:rPr lang="zh-CN" altLang="zh-CN" sz="2400" dirty="0" smtClean="0"/>
              <a:t>车</a:t>
            </a:r>
            <a:r>
              <a:rPr lang="zh-CN" altLang="en-US" sz="2400" dirty="0" smtClean="0"/>
              <a:t>即可</a:t>
            </a:r>
            <a:endParaRPr lang="en-US" altLang="zh-CN" dirty="0" smtClean="0"/>
          </a:p>
          <a:p>
            <a:endParaRPr lang="zh-CN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4564" y="1295690"/>
            <a:ext cx="11772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 smtClean="0"/>
              <a:t>借阅</a:t>
            </a:r>
            <a:r>
              <a:rPr lang="zh-CN" altLang="zh-CN" sz="4000" b="1" dirty="0"/>
              <a:t>规则</a:t>
            </a:r>
          </a:p>
          <a:p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zh-CN" sz="2800" dirty="0" smtClean="0"/>
              <a:t>借阅</a:t>
            </a:r>
            <a:r>
              <a:rPr lang="zh-CN" altLang="zh-CN" sz="2800" dirty="0"/>
              <a:t>权限：读者每人可借图书</a:t>
            </a:r>
            <a:r>
              <a:rPr lang="en-US" altLang="zh-CN" sz="2800" dirty="0"/>
              <a:t>15</a:t>
            </a:r>
            <a:r>
              <a:rPr lang="zh-CN" altLang="zh-CN" sz="2800" dirty="0"/>
              <a:t>册。</a:t>
            </a:r>
          </a:p>
          <a:p>
            <a:pPr>
              <a:lnSpc>
                <a:spcPct val="150000"/>
              </a:lnSpc>
            </a:pPr>
            <a:r>
              <a:rPr lang="zh-CN" altLang="zh-CN" sz="2800" dirty="0"/>
              <a:t>借阅期限：教职工、研究生借阅期限：图书</a:t>
            </a:r>
            <a:r>
              <a:rPr lang="en-US" altLang="zh-CN" sz="2800" dirty="0"/>
              <a:t>90</a:t>
            </a:r>
            <a:r>
              <a:rPr lang="zh-CN" altLang="zh-CN" sz="2800" dirty="0" smtClean="0"/>
              <a:t>天</a:t>
            </a:r>
            <a:endParaRPr lang="en-US" altLang="zh-CN" sz="2800" dirty="0" smtClean="0"/>
          </a:p>
          <a:p>
            <a:pPr marL="1804988" indent="-1804988">
              <a:lnSpc>
                <a:spcPct val="150000"/>
              </a:lnSpc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                  </a:t>
            </a:r>
            <a:r>
              <a:rPr lang="zh-CN" altLang="zh-CN" sz="2800" dirty="0" smtClean="0"/>
              <a:t>本科生</a:t>
            </a:r>
            <a:r>
              <a:rPr lang="zh-CN" altLang="zh-CN" sz="2800" dirty="0"/>
              <a:t>借阅期限：图书</a:t>
            </a:r>
            <a:r>
              <a:rPr lang="en-US" altLang="zh-CN" sz="2800" dirty="0"/>
              <a:t>60</a:t>
            </a:r>
            <a:r>
              <a:rPr lang="zh-CN" altLang="zh-CN" sz="2800" dirty="0" smtClean="0"/>
              <a:t>天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	</a:t>
            </a:r>
            <a:r>
              <a:rPr lang="en-US" altLang="zh-CN" sz="2800" dirty="0" smtClean="0"/>
              <a:t>	</a:t>
            </a:r>
            <a:r>
              <a:rPr lang="zh-CN" altLang="en-US" sz="2800" dirty="0" smtClean="0"/>
              <a:t>（如有需要可以通过图书馆书目检索系统进行续借）</a:t>
            </a:r>
            <a:endParaRPr lang="zh-CN" altLang="zh-CN" sz="2800" dirty="0"/>
          </a:p>
          <a:p>
            <a:pPr marL="1804988" indent="-1804988">
              <a:lnSpc>
                <a:spcPct val="150000"/>
              </a:lnSpc>
            </a:pPr>
            <a:r>
              <a:rPr lang="zh-CN" altLang="zh-CN" sz="2800" dirty="0"/>
              <a:t>借阅范围</a:t>
            </a:r>
            <a:r>
              <a:rPr lang="zh-CN" altLang="zh-CN" sz="2800" dirty="0" smtClean="0"/>
              <a:t>：期刊、</a:t>
            </a:r>
            <a:r>
              <a:rPr lang="zh-CN" altLang="en-US" sz="2800" dirty="0" smtClean="0"/>
              <a:t>报纸及六楼艺术阅览室的图书仅供馆内</a:t>
            </a:r>
            <a:r>
              <a:rPr lang="zh-CN" altLang="zh-CN" sz="2800" dirty="0" smtClean="0"/>
              <a:t>阅览</a:t>
            </a:r>
            <a:r>
              <a:rPr lang="zh-CN" altLang="en-US" sz="2800" dirty="0" smtClean="0"/>
              <a:t>，其他</a:t>
            </a:r>
            <a:r>
              <a:rPr lang="zh-CN" altLang="zh-CN" sz="2800" dirty="0" smtClean="0"/>
              <a:t>图书</a:t>
            </a:r>
            <a:r>
              <a:rPr lang="en-US" altLang="zh-CN" sz="2800" dirty="0" smtClean="0"/>
              <a:t>   </a:t>
            </a:r>
            <a:r>
              <a:rPr lang="zh-CN" altLang="zh-CN" sz="2800" dirty="0" smtClean="0"/>
              <a:t>均</a:t>
            </a:r>
            <a:r>
              <a:rPr lang="zh-CN" altLang="zh-CN" sz="2800" dirty="0"/>
              <a:t>可借阅。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5144" y="1382985"/>
            <a:ext cx="417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/>
              <a:t>丰富的</a:t>
            </a:r>
            <a:r>
              <a:rPr lang="zh-CN" altLang="en-US" sz="4000" b="1" dirty="0"/>
              <a:t>电子</a:t>
            </a:r>
            <a:r>
              <a:rPr lang="zh-CN" altLang="en-US" sz="4000" b="1" dirty="0" smtClean="0"/>
              <a:t>资源</a:t>
            </a:r>
            <a:endParaRPr lang="zh-CN" altLang="zh-CN" sz="2800" dirty="0"/>
          </a:p>
        </p:txBody>
      </p:sp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1417146708"/>
              </p:ext>
            </p:extLst>
          </p:nvPr>
        </p:nvGraphicFramePr>
        <p:xfrm>
          <a:off x="609600" y="215996"/>
          <a:ext cx="11201400" cy="6527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501" y="1935435"/>
            <a:ext cx="11772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	</a:t>
            </a:r>
            <a:r>
              <a:rPr lang="zh-CN" altLang="en-US" sz="2800" dirty="0" smtClean="0"/>
              <a:t>我校已正式</a:t>
            </a:r>
            <a:r>
              <a:rPr lang="zh-CN" altLang="en-US" sz="2800" dirty="0"/>
              <a:t>加入</a:t>
            </a:r>
            <a:r>
              <a:rPr lang="en-US" altLang="zh-CN" sz="2800" dirty="0"/>
              <a:t>CARSI</a:t>
            </a:r>
            <a:r>
              <a:rPr lang="zh-CN" altLang="en-US" sz="2800" dirty="0"/>
              <a:t>，</a:t>
            </a:r>
            <a:r>
              <a:rPr lang="en-US" altLang="zh-CN" sz="2800" dirty="0"/>
              <a:t>CARSI</a:t>
            </a:r>
            <a:r>
              <a:rPr lang="zh-CN" altLang="en-US" sz="2800" dirty="0"/>
              <a:t>是中国教育科研计算机网统一认证与资源共享基础设施（</a:t>
            </a:r>
            <a:r>
              <a:rPr lang="en-US" altLang="zh-CN" sz="2800" dirty="0"/>
              <a:t>CERNET Authentication and Resource Sharing Infrastructure</a:t>
            </a:r>
            <a:r>
              <a:rPr lang="zh-CN" altLang="en-US" sz="2800" dirty="0"/>
              <a:t>），由北京大学计算中心发起建设，在我校统一身份</a:t>
            </a:r>
            <a:r>
              <a:rPr lang="zh-CN" altLang="en-US" sz="2800" dirty="0" smtClean="0"/>
              <a:t>认证系统</a:t>
            </a:r>
            <a:r>
              <a:rPr lang="zh-CN" altLang="en-US" sz="2800" dirty="0"/>
              <a:t>基础上，面向全校师生提供跨域身份认证和资源共享</a:t>
            </a:r>
            <a:r>
              <a:rPr lang="zh-CN" altLang="en-US" sz="2800" dirty="0" smtClean="0"/>
              <a:t>服务，保证师生能够在校内校外均可访问和使用各种电子资源。</a:t>
            </a:r>
            <a:endParaRPr lang="zh-CN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14501"/>
            <a:ext cx="7296152" cy="434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8039100" y="1848535"/>
            <a:ext cx="3448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    为</a:t>
            </a:r>
            <a:r>
              <a:rPr lang="zh-CN" altLang="en-US" sz="2800" dirty="0"/>
              <a:t>更好地保护本馆纸本馆藏</a:t>
            </a:r>
            <a:r>
              <a:rPr lang="zh-CN" altLang="en-US" sz="2800" dirty="0" smtClean="0"/>
              <a:t>，通过利用</a:t>
            </a:r>
            <a:r>
              <a:rPr lang="zh-CN" altLang="en-US" sz="2800" dirty="0"/>
              <a:t>数字化技术，将</a:t>
            </a:r>
            <a:r>
              <a:rPr lang="zh-CN" altLang="en-US" sz="2800" dirty="0" smtClean="0"/>
              <a:t>馆藏纸质图书进行了数字化</a:t>
            </a:r>
            <a:r>
              <a:rPr lang="zh-CN" altLang="en-US" sz="2800" dirty="0"/>
              <a:t>处理</a:t>
            </a:r>
            <a:r>
              <a:rPr lang="zh-CN" altLang="en-US" sz="2800" dirty="0" smtClean="0"/>
              <a:t>，</a:t>
            </a:r>
            <a:r>
              <a:rPr lang="zh-CN" altLang="en-US" sz="2800" dirty="0"/>
              <a:t> </a:t>
            </a:r>
            <a:r>
              <a:rPr lang="zh-CN" altLang="en-US" sz="2800" dirty="0" smtClean="0"/>
              <a:t>以便</a:t>
            </a:r>
            <a:r>
              <a:rPr lang="zh-CN" altLang="en-US" sz="2800" dirty="0"/>
              <a:t>更好地为教学、科研服务。</a:t>
            </a:r>
            <a:r>
              <a:rPr lang="zh-CN" altLang="en-US" sz="2800" dirty="0" smtClean="0"/>
              <a:t>同学们可以通过该平台阅读馆藏书籍的电子版。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597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69093" y="1605630"/>
            <a:ext cx="842670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以上资源均可通过图书馆主页资源板块找到相应链接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481943"/>
            <a:ext cx="7924143" cy="34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5648324" y="2764743"/>
            <a:ext cx="6124575" cy="584775"/>
          </a:xfrm>
        </p:spPr>
        <p:txBody>
          <a:bodyPr/>
          <a:lstStyle/>
          <a:p>
            <a:r>
              <a:rPr lang="zh-CN" altLang="en-US" sz="3200" dirty="0" smtClean="0"/>
              <a:t>无处不在的</a:t>
            </a:r>
            <a:r>
              <a:rPr lang="zh-CN" altLang="zh-CN" sz="3200" dirty="0" smtClean="0"/>
              <a:t>图书馆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049073" y="838163"/>
            <a:ext cx="6079596" cy="5293757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105525" y="3069542"/>
            <a:ext cx="3613510" cy="830997"/>
          </a:xfrm>
        </p:spPr>
        <p:txBody>
          <a:bodyPr/>
          <a:lstStyle/>
          <a:p>
            <a:r>
              <a:rPr lang="zh-CN" altLang="zh-CN" sz="4800" dirty="0"/>
              <a:t>图书馆概况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67" y="3121798"/>
            <a:ext cx="7883667" cy="24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接箭头连接符 5"/>
          <p:cNvCxnSpPr/>
          <p:nvPr/>
        </p:nvCxnSpPr>
        <p:spPr>
          <a:xfrm>
            <a:off x="8742145" y="2340062"/>
            <a:ext cx="0" cy="7817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6767591" y="5570804"/>
            <a:ext cx="0" cy="7108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810390" y="1392289"/>
            <a:ext cx="10924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/>
              <a:t>在</a:t>
            </a:r>
            <a:r>
              <a:rPr lang="zh-CN" altLang="zh-CN" sz="3200" dirty="0" smtClean="0"/>
              <a:t>图书馆</a:t>
            </a:r>
            <a:r>
              <a:rPr lang="zh-CN" altLang="zh-CN" sz="3200" dirty="0"/>
              <a:t>主页</a:t>
            </a:r>
            <a:r>
              <a:rPr lang="zh-CN" altLang="en-US" sz="3200" dirty="0"/>
              <a:t>（</a:t>
            </a:r>
            <a:r>
              <a:rPr lang="en-US" altLang="zh-CN" sz="3200" dirty="0"/>
              <a:t>lib.ahpu.edu.cn</a:t>
            </a:r>
            <a:r>
              <a:rPr lang="zh-CN" altLang="en-US" sz="3200" dirty="0" smtClean="0"/>
              <a:t>）下载</a:t>
            </a:r>
            <a:r>
              <a:rPr lang="zh-CN" altLang="en-US" sz="3200" b="1" dirty="0" smtClean="0"/>
              <a:t>移动图书馆</a:t>
            </a:r>
            <a:r>
              <a:rPr lang="zh-CN" altLang="en-US" sz="3200" dirty="0" smtClean="0"/>
              <a:t>和关注</a:t>
            </a:r>
            <a:r>
              <a:rPr lang="zh-CN" altLang="en-US" sz="3200" b="1" dirty="0" smtClean="0"/>
              <a:t>图书馆微信公众号</a:t>
            </a:r>
            <a:r>
              <a:rPr lang="zh-CN" altLang="en-US" sz="3200" dirty="0" smtClean="0"/>
              <a:t>，可以通过手机使用图书馆提供的各种服务</a:t>
            </a:r>
            <a:endParaRPr lang="zh-CN" altLang="en-US" sz="3200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移动图书馆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7" y="1267520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1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6855278" y="2797540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8364285" y="27299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2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6855276" y="34538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8379276" y="3453825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6855276" y="425892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8364285" y="422894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6855276" y="499781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移动图书馆</a:t>
            </a:r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6" y="1181795"/>
            <a:ext cx="3047999" cy="54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8379275" y="4997811"/>
            <a:ext cx="1523999" cy="723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35993" y="1267520"/>
            <a:ext cx="3155157" cy="5419030"/>
            <a:chOff x="2235993" y="1267520"/>
            <a:chExt cx="3155157" cy="5419030"/>
          </a:xfrm>
        </p:grpSpPr>
        <p:pic>
          <p:nvPicPr>
            <p:cNvPr id="10" name="Picture 8" descr="C:\Program Files\Tencent\QQ\Users\312857136\Image\673EEF153026055C2A14EB464F207FD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993" y="1267520"/>
              <a:ext cx="3155157" cy="54190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AutoShape 4"/>
            <p:cNvSpPr/>
            <p:nvPr/>
          </p:nvSpPr>
          <p:spPr>
            <a:xfrm>
              <a:off x="2674143" y="3977035"/>
              <a:ext cx="2461383" cy="743821"/>
            </a:xfrm>
            <a:prstGeom prst="wedgeRectCallout">
              <a:avLst>
                <a:gd name="adj1" fmla="val -30545"/>
                <a:gd name="adj2" fmla="val -221337"/>
              </a:avLst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账号：学号</a:t>
              </a:r>
              <a:endParaRPr lang="en-US" altLang="zh-CN" sz="1600" dirty="0" smtClean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</a:pPr>
              <a:r>
                <a:rPr lang="zh-CN" altLang="en-US" sz="1600" dirty="0" smtClean="0">
                  <a:solidFill>
                    <a:srgbClr val="FF33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初始密码：身份证后六位</a:t>
              </a:r>
              <a:endParaRPr lang="zh-CN" altLang="en-US" sz="1600" dirty="0">
                <a:solidFill>
                  <a:srgbClr val="FF33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图书馆微信公众号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939281" y="2637675"/>
            <a:ext cx="2534107" cy="3766503"/>
            <a:chOff x="8993874" y="2637631"/>
            <a:chExt cx="2534107" cy="376650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874" y="2637631"/>
              <a:ext cx="2534107" cy="3766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圆角矩形 10"/>
            <p:cNvSpPr/>
            <p:nvPr/>
          </p:nvSpPr>
          <p:spPr>
            <a:xfrm>
              <a:off x="10651610" y="5700300"/>
              <a:ext cx="876371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37366" y="1302653"/>
            <a:ext cx="1013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图书馆微信公众号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包括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我的图书馆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云阅读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常用服务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三个模块，方便同学们随时使用手机获得图书馆的服务和相关资讯，包括活动通知、热门图书推荐、馆藏图书查找（需绑定读者</a:t>
            </a:r>
            <a:r>
              <a:rPr lang="zh-CN" altLang="en-US" sz="2000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证）。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如有问题也可以通过公众号发送信息寻求解答。</a:t>
            </a:r>
            <a:endParaRPr lang="zh-CN" altLang="en-US" sz="16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67441" y="2672581"/>
            <a:ext cx="2552700" cy="3779257"/>
            <a:chOff x="1269093" y="2721101"/>
            <a:chExt cx="2552700" cy="357295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093" y="2721101"/>
              <a:ext cx="2552700" cy="357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圆角矩形 8"/>
            <p:cNvSpPr/>
            <p:nvPr/>
          </p:nvSpPr>
          <p:spPr>
            <a:xfrm>
              <a:off x="1464355" y="5657817"/>
              <a:ext cx="964946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H="1">
            <a:off x="2122362" y="4966962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014912" y="2659683"/>
            <a:ext cx="2654312" cy="3785553"/>
            <a:chOff x="5014912" y="2614801"/>
            <a:chExt cx="2654312" cy="378555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12" y="2614801"/>
              <a:ext cx="2654312" cy="378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圆角矩形 9"/>
            <p:cNvSpPr/>
            <p:nvPr/>
          </p:nvSpPr>
          <p:spPr>
            <a:xfrm>
              <a:off x="6059606" y="5722556"/>
              <a:ext cx="959486" cy="5715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>
              <a:defPPr>
                <a:defRPr lang="en-US"/>
              </a:defPPr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b="1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rgbClr val="FFFFFF"/>
                </a:solidFill>
                <a:latin typeface="方正姚体" pitchFamily="2" charset="-122"/>
                <a:ea typeface="方正姚体" pitchFamily="2" charset="-122"/>
                <a:sym typeface="方正姚体" pitchFamily="2" charset="-122"/>
              </a:endParaRPr>
            </a:p>
          </p:txBody>
        </p:sp>
      </p:grpSp>
      <p:cxnSp>
        <p:nvCxnSpPr>
          <p:cNvPr id="18" name="直接箭头连接符 17"/>
          <p:cNvCxnSpPr/>
          <p:nvPr/>
        </p:nvCxnSpPr>
        <p:spPr>
          <a:xfrm flipH="1">
            <a:off x="6596011" y="4998501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0975577" y="4907493"/>
            <a:ext cx="846162" cy="773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350863" y="1276350"/>
            <a:ext cx="11452579" cy="18277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安徽工程大学图书馆始建于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月，先后经历了安徽机电学院、安徽工程科技学院等办学阶段，图书馆也随之多次搬迁。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我校图书馆现包含两个馆舍，本部图书馆和国际工程师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学院图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文信息中心。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月，本部图书馆正式启用，本部图书馆由图书综合楼主楼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3-8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层和裙楼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1-6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层组成。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月，国际工程师学院图文信息中心正式启用，一至五层为图书馆区域。</a:t>
            </a:r>
          </a:p>
        </p:txBody>
      </p:sp>
      <p:pic>
        <p:nvPicPr>
          <p:cNvPr id="18" name="Picture 2" descr="http://www.ahpu.edu.cn/_upload/article/images/78/a2/38caa3cf40d89b0425f09ae8cabe/deb74f4e-bacb-40fe-91c8-2e5534c3b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2" y="3321965"/>
            <a:ext cx="5933019" cy="2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下箭头 18"/>
          <p:cNvSpPr/>
          <p:nvPr/>
        </p:nvSpPr>
        <p:spPr>
          <a:xfrm rot="1874655">
            <a:off x="3694387" y="3483590"/>
            <a:ext cx="181147" cy="108023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下箭头 19"/>
          <p:cNvSpPr/>
          <p:nvPr/>
        </p:nvSpPr>
        <p:spPr>
          <a:xfrm rot="19800000">
            <a:off x="2124328" y="3540934"/>
            <a:ext cx="203132" cy="100852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20307" y="4069209"/>
            <a:ext cx="426025" cy="48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裙楼</a:t>
            </a:r>
            <a:endParaRPr lang="zh-CN" altLang="en-US" sz="2400" kern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9948" y="4126280"/>
            <a:ext cx="426025" cy="44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主楼</a:t>
            </a:r>
            <a:endParaRPr lang="zh-CN" altLang="en-US" sz="2400" kern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56" y="3321965"/>
            <a:ext cx="5303838" cy="298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6792339" y="2769412"/>
            <a:ext cx="3628011" cy="1269188"/>
          </a:xfrm>
        </p:spPr>
        <p:txBody>
          <a:bodyPr/>
          <a:lstStyle/>
          <a:p>
            <a:r>
              <a:rPr lang="zh-CN" alt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预约入馆</a:t>
            </a:r>
            <a:endParaRPr lang="en-US" altLang="zh-C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674283" y="838163"/>
            <a:ext cx="6079596" cy="5293757"/>
          </a:xfr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98742" y="324804"/>
            <a:ext cx="3098800" cy="457104"/>
          </a:xfrm>
        </p:spPr>
        <p:txBody>
          <a:bodyPr/>
          <a:lstStyle/>
          <a:p>
            <a:r>
              <a:rPr lang="zh-CN" altLang="en-US" dirty="0" smtClean="0"/>
              <a:t>座位及研修室预约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399" y="1505746"/>
            <a:ext cx="384512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图书馆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座位实行预约优先原则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。预约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途径：</a:t>
            </a: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安徽工程大学微校园公众号。</a:t>
            </a:r>
            <a:endParaRPr lang="en-US" altLang="zh-CN" sz="2000" b="1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登陆账号：</a:t>
            </a:r>
            <a:r>
              <a:rPr lang="zh-CN" altLang="en-US" sz="2000" dirty="0" smtClean="0"/>
              <a:t>学号，</a:t>
            </a:r>
            <a:r>
              <a:rPr lang="zh-CN" altLang="en-US" sz="2000" dirty="0"/>
              <a:t>初始密码：身份证后</a:t>
            </a:r>
            <a:r>
              <a:rPr lang="en-US" altLang="zh-CN" sz="2000" dirty="0"/>
              <a:t>6</a:t>
            </a:r>
            <a:r>
              <a:rPr lang="zh-CN" altLang="en-US" sz="2000" dirty="0" smtClean="0"/>
              <a:t>位，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找到座位预约和研修室预约模块，即可按照规则进行预约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预约规则详见图书馆主页）。</a:t>
            </a:r>
            <a:endParaRPr lang="zh-CN" altLang="en-US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76" y="1521507"/>
            <a:ext cx="2943782" cy="431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4753664" y="2043025"/>
            <a:ext cx="2494614" cy="11931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596" y="1498427"/>
            <a:ext cx="2848304" cy="43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圆角矩形 10"/>
          <p:cNvSpPr/>
          <p:nvPr/>
        </p:nvSpPr>
        <p:spPr>
          <a:xfrm>
            <a:off x="8712431" y="3843652"/>
            <a:ext cx="1345975" cy="69680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>
            <a:defPPr>
              <a:defRPr lang="en-US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zh-CN" altLang="en-US" dirty="0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171" y="6035595"/>
            <a:ext cx="992560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温馨提示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：座位预约后请按时就座，以防预约账户冻结，影响下次预约。</a:t>
            </a:r>
            <a:endParaRPr lang="zh-CN" altLang="en-US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38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267441" y="330296"/>
            <a:ext cx="4363338" cy="457104"/>
          </a:xfrm>
        </p:spPr>
        <p:txBody>
          <a:bodyPr/>
          <a:lstStyle/>
          <a:p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图书馆读者</a:t>
            </a:r>
            <a:r>
              <a:rPr lang="zh-CN" altLang="en-US" dirty="0" smtClean="0"/>
              <a:t>入馆须知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0800" y="1596182"/>
            <a:ext cx="11508406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、图书馆实行“门禁”管理，读者需持“校园卡”刷卡入内。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、图书馆为防火重地，禁止吸烟。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、讲究卫生，不随地吐痰，不乱扔垃圾，不在室内吃食物。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、着装文明整洁，穿背心、平角裤、拖鞋者谢绝入内。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、保持馆内安静，不得在馆内喧哗、吵闹，不在书库、阅览室等场所接打手机。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、爱护图书馆文献资源、工作设备及其他公共设施。</a:t>
            </a:r>
            <a:endParaRPr lang="en-US" altLang="zh-CN" sz="2400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、遵守图书馆规章制度，尊重图书馆工作人员，服从、支持图书馆按章管理。</a:t>
            </a:r>
            <a:endParaRPr lang="zh-CN" altLang="en-US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9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图书馆主页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2402179"/>
            <a:ext cx="8858250" cy="412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0772" y="1097509"/>
            <a:ext cx="10503807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以上内容在图书馆主页内均可找到，同学们可随时访问图书馆主页（</a:t>
            </a:r>
            <a:r>
              <a:rPr lang="en-US" altLang="zh-CN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lib.ahpu.edu.cn</a:t>
            </a: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）进行查询。希望同学们能经常走进图书馆，利用图书馆的各类文献资源，学习知识，开拓视野，不断提高综合素质和人文素质。</a:t>
            </a:r>
            <a:endParaRPr lang="zh-CN" altLang="en-US" sz="20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2486025" y="1424636"/>
            <a:ext cx="7162799" cy="1938992"/>
          </a:xfrm>
        </p:spPr>
        <p:txBody>
          <a:bodyPr/>
          <a:lstStyle/>
          <a:p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尚德敏学 唯实惟新</a:t>
            </a:r>
            <a:endParaRPr lang="en-US" altLang="zh-CN" sz="6000" dirty="0" smtClean="0">
              <a:latin typeface="华文琥珀" pitchFamily="2" charset="-122"/>
              <a:ea typeface="华文琥珀" pitchFamily="2" charset="-122"/>
            </a:endParaRPr>
          </a:p>
          <a:p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祝同学们 学有所成</a:t>
            </a:r>
            <a:endParaRPr lang="zh-CN" altLang="en-US" sz="60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065727" y="3594365"/>
            <a:ext cx="6079596" cy="1938992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24201" y="1930390"/>
            <a:ext cx="1122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/>
              <a:t>	</a:t>
            </a:r>
            <a:r>
              <a:rPr lang="zh-CN" altLang="en-US" sz="3600" dirty="0" smtClean="0"/>
              <a:t>本部图书馆</a:t>
            </a:r>
            <a:r>
              <a:rPr lang="zh-CN" altLang="zh-CN" sz="3600" dirty="0" smtClean="0"/>
              <a:t>总面积</a:t>
            </a:r>
            <a:r>
              <a:rPr lang="en-US" altLang="zh-CN" sz="3600" dirty="0"/>
              <a:t>3.3</a:t>
            </a:r>
            <a:r>
              <a:rPr lang="zh-CN" altLang="zh-CN" sz="3600" dirty="0"/>
              <a:t>万平方米，现有阅览座位</a:t>
            </a:r>
            <a:r>
              <a:rPr lang="en-US" altLang="zh-CN" sz="3600" dirty="0"/>
              <a:t>4000</a:t>
            </a:r>
            <a:r>
              <a:rPr lang="zh-CN" altLang="zh-CN" sz="3600" dirty="0"/>
              <a:t>余个，每周开放时间</a:t>
            </a:r>
            <a:r>
              <a:rPr lang="en-US" altLang="zh-CN" sz="3600" dirty="0"/>
              <a:t>96</a:t>
            </a:r>
            <a:r>
              <a:rPr lang="zh-CN" altLang="zh-CN" sz="3600" dirty="0"/>
              <a:t>小时</a:t>
            </a:r>
            <a:r>
              <a:rPr lang="zh-CN" altLang="zh-CN" sz="3600" dirty="0" smtClean="0"/>
              <a:t>，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开馆</a:t>
            </a:r>
            <a:r>
              <a:rPr lang="zh-C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时间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00-22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周四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00-22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zh-C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（馆内业务学习需要</a:t>
            </a:r>
            <a:r>
              <a:rPr lang="zh-CN" alt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）。图书馆（含图文信息中心）现有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馆藏纸质图书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151.58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万册，纸质期刊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1047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种。近年来，图书馆大力推进电子资源建设，目前拥有中外文数据库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个，电子图书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109.64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万册，电子期刊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80.81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万册。</a:t>
            </a:r>
            <a:endParaRPr lang="zh-CN" altLang="zh-C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裙楼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1950" y="1247112"/>
            <a:ext cx="11582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本部图书馆</a:t>
            </a:r>
            <a:r>
              <a:rPr lang="zh-CN" altLang="zh-CN" sz="2800" b="1" dirty="0" smtClean="0"/>
              <a:t>裙</a:t>
            </a:r>
            <a:r>
              <a:rPr lang="zh-CN" altLang="zh-CN" sz="2800" b="1" dirty="0"/>
              <a:t>楼共六</a:t>
            </a:r>
            <a:r>
              <a:rPr lang="zh-CN" altLang="zh-CN" sz="2800" b="1" dirty="0" smtClean="0"/>
              <a:t>层</a:t>
            </a:r>
            <a:endParaRPr lang="en-US" altLang="zh-CN" sz="2800" b="1" dirty="0" smtClean="0"/>
          </a:p>
          <a:p>
            <a:pPr>
              <a:lnSpc>
                <a:spcPct val="150000"/>
              </a:lnSpc>
            </a:pPr>
            <a:r>
              <a:rPr lang="zh-CN" altLang="en-US" sz="2000" kern="100" dirty="0" smtClean="0"/>
              <a:t>一楼为密集书库和学习交流服务中心；</a:t>
            </a:r>
            <a:endParaRPr lang="en-US" altLang="zh-CN" sz="2000" kern="100" dirty="0" smtClean="0"/>
          </a:p>
          <a:p>
            <a:pPr>
              <a:lnSpc>
                <a:spcPct val="150000"/>
              </a:lnSpc>
            </a:pPr>
            <a:r>
              <a:rPr lang="zh-CN" altLang="en-US" sz="2000" kern="100" dirty="0" smtClean="0"/>
              <a:t>二楼是图书馆的</a:t>
            </a:r>
            <a:r>
              <a:rPr lang="zh-CN" altLang="zh-CN" sz="2000" kern="100" dirty="0" smtClean="0"/>
              <a:t>入口大厅</a:t>
            </a:r>
            <a:r>
              <a:rPr lang="zh-CN" altLang="en-US" sz="2000" kern="100" dirty="0" smtClean="0"/>
              <a:t>，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图书馆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实行“门禁”管理，读者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需持“校园卡”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刷卡入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内，</a:t>
            </a:r>
            <a:r>
              <a:rPr lang="zh-CN" altLang="zh-CN" sz="2000" kern="100" dirty="0" smtClean="0"/>
              <a:t>总服务台</a:t>
            </a:r>
            <a:r>
              <a:rPr lang="zh-CN" altLang="en-US" sz="2000" kern="100" dirty="0" smtClean="0"/>
              <a:t>提供咨询服务，解答同学们的问题</a:t>
            </a:r>
            <a:r>
              <a:rPr lang="zh-CN" altLang="zh-CN" sz="2000" kern="100" dirty="0" smtClean="0"/>
              <a:t>；</a:t>
            </a:r>
            <a:endParaRPr lang="en-US" altLang="zh-CN" sz="2000" kern="1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99009"/>
            <a:ext cx="5319321" cy="2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6" y="3314000"/>
            <a:ext cx="5843354" cy="28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裙楼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1950" y="1561905"/>
            <a:ext cx="1158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 smtClean="0"/>
              <a:t>裙</a:t>
            </a:r>
            <a:r>
              <a:rPr lang="zh-CN" altLang="zh-CN" sz="2000" dirty="0"/>
              <a:t>楼</a:t>
            </a:r>
            <a:r>
              <a:rPr lang="zh-CN" altLang="zh-CN" sz="2000" dirty="0" smtClean="0"/>
              <a:t>三楼四楼</a:t>
            </a:r>
            <a:r>
              <a:rPr lang="zh-CN" altLang="en-US" sz="2000" dirty="0" smtClean="0"/>
              <a:t>以</a:t>
            </a:r>
            <a:r>
              <a:rPr lang="zh-CN" altLang="en-US" sz="2000" b="1" dirty="0" smtClean="0"/>
              <a:t>自然科学书籍</a:t>
            </a:r>
            <a:r>
              <a:rPr lang="zh-CN" altLang="zh-CN" sz="2000" dirty="0" smtClean="0"/>
              <a:t>为主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zh-CN" sz="2000" dirty="0"/>
              <a:t>裙楼</a:t>
            </a:r>
            <a:r>
              <a:rPr lang="zh-CN" altLang="zh-CN" sz="2000" dirty="0" smtClean="0"/>
              <a:t>五</a:t>
            </a:r>
            <a:r>
              <a:rPr lang="zh-CN" altLang="zh-CN" sz="2000" dirty="0"/>
              <a:t>楼六</a:t>
            </a:r>
            <a:r>
              <a:rPr lang="zh-CN" altLang="zh-CN" sz="2000" dirty="0" smtClean="0"/>
              <a:t>楼</a:t>
            </a:r>
            <a:r>
              <a:rPr lang="zh-CN" altLang="en-US" sz="2000" dirty="0" smtClean="0"/>
              <a:t>以</a:t>
            </a:r>
            <a:r>
              <a:rPr lang="zh-CN" altLang="en-US" sz="2000" b="1" dirty="0" smtClean="0"/>
              <a:t>社会科学书籍</a:t>
            </a:r>
            <a:r>
              <a:rPr lang="zh-CN" altLang="zh-CN" sz="2000" dirty="0" smtClean="0"/>
              <a:t>为主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各楼层</a:t>
            </a:r>
            <a:r>
              <a:rPr lang="zh-CN" altLang="zh-CN" sz="2000" dirty="0" smtClean="0"/>
              <a:t>均</a:t>
            </a:r>
            <a:r>
              <a:rPr lang="zh-CN" altLang="en-US" sz="2000" dirty="0" smtClean="0"/>
              <a:t>设</a:t>
            </a:r>
            <a:r>
              <a:rPr lang="zh-CN" altLang="zh-CN" sz="2000" dirty="0" smtClean="0"/>
              <a:t>有</a:t>
            </a:r>
            <a:r>
              <a:rPr lang="zh-CN" altLang="en-US" sz="2000" b="1" dirty="0" smtClean="0"/>
              <a:t>图书检索终端</a:t>
            </a:r>
            <a:r>
              <a:rPr lang="zh-CN" altLang="en-US" sz="2000" dirty="0" smtClean="0"/>
              <a:t>、</a:t>
            </a:r>
            <a:r>
              <a:rPr lang="zh-CN" altLang="zh-CN" sz="2000" b="1" dirty="0" smtClean="0"/>
              <a:t>自助</a:t>
            </a:r>
            <a:r>
              <a:rPr lang="zh-CN" altLang="zh-CN" sz="2000" b="1" dirty="0"/>
              <a:t>借还系统</a:t>
            </a:r>
            <a:r>
              <a:rPr lang="zh-CN" altLang="zh-CN" sz="2000" dirty="0"/>
              <a:t>和</a:t>
            </a:r>
            <a:r>
              <a:rPr lang="zh-CN" altLang="zh-CN" sz="2000" b="1" dirty="0"/>
              <a:t>自助复印机</a:t>
            </a:r>
            <a:r>
              <a:rPr lang="zh-CN" altLang="zh-CN" sz="2000" dirty="0"/>
              <a:t>供使用</a:t>
            </a:r>
            <a:r>
              <a:rPr lang="zh-CN" altLang="zh-CN" sz="2000" dirty="0" smtClean="0"/>
              <a:t>。</a:t>
            </a:r>
            <a:endParaRPr lang="zh-CN" altLang="en-US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84" y="1289585"/>
            <a:ext cx="4136754" cy="247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3931184"/>
            <a:ext cx="3220699" cy="217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21" y="3915418"/>
            <a:ext cx="3309039" cy="22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39" y="3931184"/>
            <a:ext cx="3352018" cy="222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2018338"/>
              </p:ext>
            </p:extLst>
          </p:nvPr>
        </p:nvGraphicFramePr>
        <p:xfrm>
          <a:off x="762000" y="2276709"/>
          <a:ext cx="11087100" cy="3924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344"/>
                <a:gridCol w="9358756"/>
              </a:tblGrid>
              <a:tr h="93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三楼</a:t>
                      </a:r>
                      <a:r>
                        <a:rPr lang="en-US" sz="2400" kern="100" dirty="0">
                          <a:effectLst/>
                        </a:rPr>
                        <a:t>&amp;</a:t>
                      </a:r>
                      <a:r>
                        <a:rPr lang="zh-CN" sz="2400" kern="100" dirty="0">
                          <a:effectLst/>
                        </a:rPr>
                        <a:t>四楼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自主学习区，南侧门进入；物业直接管理；每天开放时间</a:t>
                      </a:r>
                      <a:r>
                        <a:rPr lang="en-US" sz="2400" kern="100" dirty="0" smtClean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altLang="zh-CN" sz="2400" kern="100" dirty="0" smtClean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en-US" sz="2400" kern="100" dirty="0" smtClean="0">
                          <a:solidFill>
                            <a:schemeClr val="bg1"/>
                          </a:solidFill>
                          <a:effectLst/>
                        </a:rPr>
                        <a:t>:00 </a:t>
                      </a: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</a:rPr>
                        <a:t>-23:00</a:t>
                      </a:r>
                      <a:endParaRPr lang="zh-CN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五楼</a:t>
                      </a:r>
                      <a:endParaRPr lang="zh-CN" sz="2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多媒体视听</a:t>
                      </a:r>
                      <a:r>
                        <a:rPr lang="zh-CN" sz="2400" kern="100" dirty="0" smtClean="0">
                          <a:effectLst/>
                        </a:rPr>
                        <a:t>室；</a:t>
                      </a:r>
                      <a:r>
                        <a:rPr lang="zh-CN" sz="2400" kern="100" dirty="0">
                          <a:effectLst/>
                        </a:rPr>
                        <a:t>电子资源阅览区；多媒体教室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六楼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艺术书刊阅览室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七楼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大小研修室</a:t>
                      </a:r>
                      <a:r>
                        <a:rPr lang="zh-CN" sz="2400" kern="100" dirty="0" smtClean="0">
                          <a:effectLst/>
                        </a:rPr>
                        <a:t>（</a:t>
                      </a:r>
                      <a:r>
                        <a:rPr lang="zh-CN" altLang="en-US" sz="2400" kern="100" dirty="0" smtClean="0">
                          <a:effectLst/>
                        </a:rPr>
                        <a:t>通过安徽工程大学微校园公众号</a:t>
                      </a:r>
                      <a:r>
                        <a:rPr lang="zh-CN" sz="2400" kern="100" dirty="0" smtClean="0">
                          <a:effectLst/>
                        </a:rPr>
                        <a:t>预约</a:t>
                      </a:r>
                      <a:r>
                        <a:rPr lang="zh-CN" altLang="en-US" sz="2400" kern="100" dirty="0" smtClean="0">
                          <a:effectLst/>
                        </a:rPr>
                        <a:t>使用</a:t>
                      </a:r>
                      <a:r>
                        <a:rPr lang="zh-CN" sz="2400" kern="100" dirty="0" smtClean="0">
                          <a:effectLst/>
                        </a:rPr>
                        <a:t>）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八楼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图书馆办公室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zh-CN" dirty="0"/>
              <a:t>主楼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0475" y="1501374"/>
            <a:ext cx="4978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本部图书馆</a:t>
            </a:r>
            <a:r>
              <a:rPr lang="zh-CN" altLang="zh-CN" sz="3200" b="1" dirty="0" smtClean="0"/>
              <a:t>主楼</a:t>
            </a:r>
            <a:r>
              <a:rPr lang="zh-CN" altLang="en-US" sz="3200" b="1" dirty="0" smtClean="0"/>
              <a:t>的</a:t>
            </a:r>
            <a:r>
              <a:rPr lang="en-US" altLang="zh-CN" sz="3200" b="1" dirty="0" smtClean="0"/>
              <a:t>3</a:t>
            </a:r>
            <a:r>
              <a:rPr lang="zh-CN" altLang="zh-CN" sz="3200" b="1" dirty="0" smtClean="0"/>
              <a:t>至</a:t>
            </a:r>
            <a:r>
              <a:rPr lang="en-US" altLang="zh-CN" sz="3200" b="1" dirty="0" smtClean="0"/>
              <a:t>8</a:t>
            </a:r>
            <a:r>
              <a:rPr lang="zh-CN" altLang="en-US" sz="3200" b="1" dirty="0" smtClean="0"/>
              <a:t>层</a:t>
            </a:r>
            <a:endParaRPr lang="zh-CN" alt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7" y="3927606"/>
            <a:ext cx="3405266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90" y="3927606"/>
            <a:ext cx="4037141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43" y="3927606"/>
            <a:ext cx="4133197" cy="255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0475" y="1501374"/>
            <a:ext cx="4001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/>
              <a:t>图书馆</a:t>
            </a:r>
            <a:r>
              <a:rPr lang="zh-CN" altLang="zh-CN" sz="3200" b="1" dirty="0" smtClean="0"/>
              <a:t>主楼</a:t>
            </a:r>
            <a:r>
              <a:rPr lang="zh-CN" altLang="en-US" sz="3200" b="1" dirty="0" smtClean="0"/>
              <a:t>的</a:t>
            </a:r>
            <a:r>
              <a:rPr lang="en-US" altLang="zh-CN" sz="3200" b="1" dirty="0" smtClean="0"/>
              <a:t>3</a:t>
            </a:r>
            <a:r>
              <a:rPr lang="zh-CN" altLang="zh-CN" sz="3200" b="1" dirty="0" smtClean="0"/>
              <a:t>至</a:t>
            </a:r>
            <a:r>
              <a:rPr lang="en-US" altLang="zh-CN" sz="3200" b="1" dirty="0" smtClean="0"/>
              <a:t>8</a:t>
            </a:r>
            <a:r>
              <a:rPr lang="zh-CN" altLang="en-US" sz="3200" b="1" dirty="0" smtClean="0"/>
              <a:t>层</a:t>
            </a:r>
            <a:endParaRPr lang="zh-CN" altLang="en-US" sz="2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2272034"/>
              </p:ext>
            </p:extLst>
          </p:nvPr>
        </p:nvGraphicFramePr>
        <p:xfrm>
          <a:off x="762000" y="2276709"/>
          <a:ext cx="11087100" cy="3924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344"/>
                <a:gridCol w="9358756"/>
              </a:tblGrid>
              <a:tr h="93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三楼</a:t>
                      </a:r>
                      <a:r>
                        <a:rPr lang="en-US" sz="2400" kern="100" dirty="0">
                          <a:effectLst/>
                        </a:rPr>
                        <a:t>&amp;</a:t>
                      </a:r>
                      <a:r>
                        <a:rPr lang="zh-CN" sz="2400" kern="100" dirty="0">
                          <a:effectLst/>
                        </a:rPr>
                        <a:t>四楼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自主学习区，南侧门进入；物业直接管理；每天开放时间</a:t>
                      </a:r>
                      <a:r>
                        <a:rPr lang="en-US" sz="2400" b="1" kern="100" dirty="0" smtClean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r>
                        <a:rPr lang="en-US" altLang="zh-CN" sz="2400" b="1" kern="100" dirty="0" smtClean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en-US" sz="2400" b="1" kern="100" dirty="0" smtClean="0">
                          <a:solidFill>
                            <a:schemeClr val="bg1"/>
                          </a:solidFill>
                          <a:effectLst/>
                        </a:rPr>
                        <a:t>:00 </a:t>
                      </a: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</a:rPr>
                        <a:t>-23:0</a:t>
                      </a: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zh-CN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</a:rPr>
                        <a:t>五楼</a:t>
                      </a:r>
                      <a:endParaRPr lang="zh-CN" sz="2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多媒体视听</a:t>
                      </a:r>
                      <a:r>
                        <a:rPr lang="zh-CN" sz="2400" kern="100" dirty="0" smtClean="0">
                          <a:effectLst/>
                        </a:rPr>
                        <a:t>室；</a:t>
                      </a:r>
                      <a:r>
                        <a:rPr lang="zh-CN" sz="2400" kern="100" dirty="0">
                          <a:effectLst/>
                        </a:rPr>
                        <a:t>电子资源阅览区；多媒体教室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六楼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艺术书刊阅览室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七楼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大小研修室</a:t>
                      </a:r>
                      <a:r>
                        <a:rPr lang="zh-CN" sz="2400" kern="100" dirty="0" smtClean="0">
                          <a:effectLst/>
                        </a:rPr>
                        <a:t>（</a:t>
                      </a:r>
                      <a:r>
                        <a:rPr lang="zh-CN" altLang="en-US" sz="2000" kern="100" dirty="0" smtClean="0">
                          <a:effectLst/>
                        </a:rPr>
                        <a:t>供大家</a:t>
                      </a:r>
                      <a:r>
                        <a:rPr lang="zh-CN" sz="2000" kern="100" dirty="0" smtClean="0">
                          <a:effectLst/>
                        </a:rPr>
                        <a:t>研讨</a:t>
                      </a:r>
                      <a:r>
                        <a:rPr lang="zh-CN" sz="2000" kern="100" dirty="0">
                          <a:effectLst/>
                        </a:rPr>
                        <a:t>学习，</a:t>
                      </a:r>
                      <a:r>
                        <a:rPr lang="zh-CN" sz="2000" kern="100" dirty="0" smtClean="0">
                          <a:effectLst/>
                        </a:rPr>
                        <a:t>需</a:t>
                      </a:r>
                      <a:r>
                        <a:rPr lang="zh-CN" altLang="en-US" sz="2000" kern="100" dirty="0" smtClean="0">
                          <a:effectLst/>
                        </a:rPr>
                        <a:t>要通过安徽工程大学微校园公众号</a:t>
                      </a:r>
                      <a:r>
                        <a:rPr lang="zh-CN" sz="2000" kern="100" dirty="0" smtClean="0">
                          <a:effectLst/>
                        </a:rPr>
                        <a:t>预约</a:t>
                      </a:r>
                      <a:r>
                        <a:rPr lang="zh-CN" altLang="en-US" sz="2000" kern="100" dirty="0" smtClean="0">
                          <a:effectLst/>
                        </a:rPr>
                        <a:t>使用</a:t>
                      </a:r>
                      <a:r>
                        <a:rPr lang="zh-CN" sz="2400" kern="100" dirty="0" smtClean="0">
                          <a:effectLst/>
                        </a:rPr>
                        <a:t>）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74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八楼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</a:rPr>
                        <a:t>图书馆办公室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1374"/>
            <a:ext cx="5428939" cy="250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86" y="1540606"/>
            <a:ext cx="5658162" cy="24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6c6a831-87d9-4e93-8a83-c3cb05ab55a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6c6a831-87d9-4e93-8a83-c3cb05ab55ae}"/>
</p:tagLst>
</file>

<file path=ppt/theme/theme1.xml><?xml version="1.0" encoding="utf-8"?>
<a:theme xmlns:a="http://schemas.openxmlformats.org/drawingml/2006/main" name="Office 主题">
  <a:themeElements>
    <a:clrScheme name="黄橙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58F90"/>
      </a:accent1>
      <a:accent2>
        <a:srgbClr val="FF2568"/>
      </a:accent2>
      <a:accent3>
        <a:srgbClr val="66004E"/>
      </a:accent3>
      <a:accent4>
        <a:srgbClr val="BFBFBF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黄橙色">
    <a:dk1>
      <a:srgbClr val="000000"/>
    </a:dk1>
    <a:lt1>
      <a:srgbClr val="FFFFFF"/>
    </a:lt1>
    <a:dk2>
      <a:srgbClr val="000000"/>
    </a:dk2>
    <a:lt2>
      <a:srgbClr val="FFFFFF"/>
    </a:lt2>
    <a:accent1>
      <a:srgbClr val="158F90"/>
    </a:accent1>
    <a:accent2>
      <a:srgbClr val="FF2568"/>
    </a:accent2>
    <a:accent3>
      <a:srgbClr val="66004E"/>
    </a:accent3>
    <a:accent4>
      <a:srgbClr val="BFBFBF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2580</TotalTime>
  <Words>1546</Words>
  <Application>Microsoft Office PowerPoint</Application>
  <PresentationFormat>自定义</PresentationFormat>
  <Paragraphs>181</Paragraphs>
  <Slides>44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46" baseType="lpstr">
      <vt:lpstr>Office 主题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NTKO</cp:lastModifiedBy>
  <cp:revision>483</cp:revision>
  <dcterms:created xsi:type="dcterms:W3CDTF">2015-08-18T02:51:00Z</dcterms:created>
  <dcterms:modified xsi:type="dcterms:W3CDTF">2022-08-29T08:46:03Z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AFCDFD9E661642F3B4EBEB1E83805004</vt:lpwstr>
  </property>
</Properties>
</file>