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9" r:id="rId3"/>
  </p:sldMasterIdLst>
  <p:notesMasterIdLst>
    <p:notesMasterId r:id="rId5"/>
  </p:notesMasterIdLst>
  <p:sldIdLst>
    <p:sldId id="256" r:id="rId4"/>
    <p:sldId id="257" r:id="rId6"/>
    <p:sldId id="258" r:id="rId7"/>
    <p:sldId id="292" r:id="rId8"/>
    <p:sldId id="316" r:id="rId9"/>
    <p:sldId id="462" r:id="rId10"/>
    <p:sldId id="306" r:id="rId11"/>
    <p:sldId id="346" r:id="rId12"/>
    <p:sldId id="347" r:id="rId13"/>
    <p:sldId id="348" r:id="rId14"/>
    <p:sldId id="378" r:id="rId15"/>
    <p:sldId id="419" r:id="rId16"/>
    <p:sldId id="414" r:id="rId17"/>
    <p:sldId id="415" r:id="rId18"/>
    <p:sldId id="263" r:id="rId19"/>
    <p:sldId id="320" r:id="rId20"/>
    <p:sldId id="319" r:id="rId21"/>
    <p:sldId id="312" r:id="rId22"/>
    <p:sldId id="267" r:id="rId23"/>
    <p:sldId id="314" r:id="rId24"/>
    <p:sldId id="351" r:id="rId25"/>
    <p:sldId id="352" r:id="rId26"/>
    <p:sldId id="297" r:id="rId27"/>
    <p:sldId id="307" r:id="rId28"/>
    <p:sldId id="315" r:id="rId29"/>
    <p:sldId id="323" r:id="rId30"/>
    <p:sldId id="354" r:id="rId31"/>
    <p:sldId id="422" r:id="rId32"/>
    <p:sldId id="355" r:id="rId33"/>
    <p:sldId id="271" r:id="rId34"/>
    <p:sldId id="325" r:id="rId35"/>
    <p:sldId id="308" r:id="rId36"/>
    <p:sldId id="326" r:id="rId37"/>
    <p:sldId id="327" r:id="rId38"/>
    <p:sldId id="328" r:id="rId39"/>
    <p:sldId id="329" r:id="rId40"/>
    <p:sldId id="330" r:id="rId41"/>
    <p:sldId id="331" r:id="rId42"/>
    <p:sldId id="356" r:id="rId43"/>
    <p:sldId id="332" r:id="rId44"/>
    <p:sldId id="304" r:id="rId45"/>
    <p:sldId id="421" r:id="rId46"/>
    <p:sldId id="420" r:id="rId47"/>
    <p:sldId id="357" r:id="rId48"/>
    <p:sldId id="453" r:id="rId49"/>
    <p:sldId id="454" r:id="rId50"/>
    <p:sldId id="456" r:id="rId51"/>
    <p:sldId id="457" r:id="rId52"/>
    <p:sldId id="458" r:id="rId53"/>
    <p:sldId id="459" r:id="rId54"/>
    <p:sldId id="460" r:id="rId55"/>
    <p:sldId id="275" r:id="rId56"/>
  </p:sldIdLst>
  <p:sldSz cx="12192000" cy="6858000"/>
  <p:notesSz cx="6858000" cy="9144000"/>
  <p:custDataLst>
    <p:tags r:id="rId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C"/>
    <a:srgbClr val="FAFAFA"/>
    <a:srgbClr val="D9D9D9"/>
    <a:srgbClr val="FF7CA4"/>
    <a:srgbClr val="F5004E"/>
    <a:srgbClr val="149495"/>
    <a:srgbClr val="EFEFEF"/>
    <a:srgbClr val="DDDDDD"/>
    <a:srgbClr val="F6F6F6"/>
    <a:srgbClr val="E73A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02" autoAdjust="0"/>
    <p:restoredTop sz="88029" autoAdjust="0"/>
  </p:normalViewPr>
  <p:slideViewPr>
    <p:cSldViewPr snapToGrid="0" snapToObjects="1" showGuides="1">
      <p:cViewPr>
        <p:scale>
          <a:sx n="60" d="100"/>
          <a:sy n="60" d="100"/>
        </p:scale>
        <p:origin x="-1188" y="-72"/>
      </p:cViewPr>
      <p:guideLst>
        <p:guide orient="horz" pos="2162"/>
        <p:guide pos="3840"/>
      </p:guideLst>
    </p:cSldViewPr>
  </p:slideViewPr>
  <p:notesTextViewPr>
    <p:cViewPr>
      <p:scale>
        <a:sx n="1" d="1"/>
        <a:sy n="1" d="1"/>
      </p:scale>
      <p:origin x="0" y="0"/>
    </p:cViewPr>
  </p:notesTextViewPr>
  <p:notesViewPr>
    <p:cSldViewPr snapToGrid="0" snapToObjects="1">
      <p:cViewPr varScale="1">
        <p:scale>
          <a:sx n="51" d="100"/>
          <a:sy n="51" d="100"/>
        </p:scale>
        <p:origin x="-2910" y="-96"/>
      </p:cViewPr>
      <p:guideLst>
        <p:guide orient="horz" pos="2883"/>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0" Type="http://schemas.openxmlformats.org/officeDocument/2006/relationships/tags" Target="tags/tag5.xml"/><Relationship Id="rId6" Type="http://schemas.openxmlformats.org/officeDocument/2006/relationships/slide" Target="slides/slide2.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4E40BFC-D7DD-43DC-AA1C-3CE26EC8A945}" type="doc">
      <dgm:prSet loTypeId="urn:microsoft.com/office/officeart/2005/8/layout/hierarchy2#1" loCatId="hierarchy" qsTypeId="urn:microsoft.com/office/officeart/2005/8/quickstyle/simple1#1" qsCatId="simple" csTypeId="urn:microsoft.com/office/officeart/2005/8/colors/colorful1#1" csCatId="colorful" phldr="1"/>
      <dgm:spPr/>
      <dgm:t>
        <a:bodyPr/>
        <a:lstStyle/>
        <a:p>
          <a:endParaRPr lang="zh-CN" altLang="en-US"/>
        </a:p>
      </dgm:t>
    </dgm:pt>
    <dgm:pt modelId="{5B804F41-9670-41FD-B4B7-1332E6A349CB}">
      <dgm:prSet phldrT="[文本]" custT="1"/>
      <dgm:spPr/>
      <dgm:t>
        <a:bodyPr/>
        <a:lstStyle/>
        <a:p>
          <a:r>
            <a:rPr lang="zh-CN" altLang="en-US" sz="1800" dirty="0" smtClean="0"/>
            <a:t>常用外文资源</a:t>
          </a:r>
          <a:endParaRPr lang="zh-CN" altLang="en-US" sz="1800" dirty="0"/>
        </a:p>
      </dgm:t>
    </dgm:pt>
    <dgm:pt modelId="{67EF68F5-30F5-490D-A655-CF59DBBD0A4F}" cxnId="{756E5405-546E-45E6-85AD-0235E1BF43E0}" type="parTrans">
      <dgm:prSet/>
      <dgm:spPr/>
      <dgm:t>
        <a:bodyPr/>
        <a:lstStyle/>
        <a:p>
          <a:endParaRPr lang="zh-CN" altLang="en-US"/>
        </a:p>
      </dgm:t>
    </dgm:pt>
    <dgm:pt modelId="{F411BFCA-F972-432C-937B-6EC2CD426C98}" cxnId="{756E5405-546E-45E6-85AD-0235E1BF43E0}" type="sibTrans">
      <dgm:prSet/>
      <dgm:spPr/>
      <dgm:t>
        <a:bodyPr/>
        <a:lstStyle/>
        <a:p>
          <a:endParaRPr lang="zh-CN" altLang="en-US"/>
        </a:p>
      </dgm:t>
    </dgm:pt>
    <dgm:pt modelId="{E0C6653F-0C04-436E-B842-8D72E1736B5D}">
      <dgm:prSet phldrT="[文本]" custT="1"/>
      <dgm:spPr/>
      <dgm:t>
        <a:bodyPr/>
        <a:lstStyle/>
        <a:p>
          <a:pPr algn="ctr"/>
          <a:r>
            <a:rPr lang="en-US" altLang="zh-CN" sz="1200" b="1" dirty="0" smtClean="0"/>
            <a:t>Elsevier</a:t>
          </a:r>
          <a:r>
            <a:rPr lang="zh-CN" altLang="en-US" sz="1200" b="1" dirty="0" smtClean="0"/>
            <a:t>公司的</a:t>
          </a:r>
          <a:r>
            <a:rPr lang="en-US" altLang="zh-CN" sz="1200" b="1" dirty="0" err="1" smtClean="0"/>
            <a:t>ScienceDirect</a:t>
          </a:r>
          <a:r>
            <a:rPr lang="zh-CN" altLang="en-US" sz="1200" b="1" dirty="0" smtClean="0"/>
            <a:t>全文数据库</a:t>
          </a:r>
          <a:endParaRPr lang="zh-CN" altLang="en-US" sz="1200" dirty="0"/>
        </a:p>
      </dgm:t>
    </dgm:pt>
    <dgm:pt modelId="{57A21F9A-34E4-4A16-9D82-80400E2CD6A5}" cxnId="{497F6F4B-E5EB-4899-AA53-3F4E76872635}" type="parTrans">
      <dgm:prSet/>
      <dgm:spPr/>
      <dgm:t>
        <a:bodyPr/>
        <a:lstStyle/>
        <a:p>
          <a:endParaRPr lang="zh-CN" altLang="en-US"/>
        </a:p>
      </dgm:t>
    </dgm:pt>
    <dgm:pt modelId="{28D39331-3401-4CFA-A5A7-3D2911B487A7}" cxnId="{497F6F4B-E5EB-4899-AA53-3F4E76872635}" type="sibTrans">
      <dgm:prSet/>
      <dgm:spPr/>
      <dgm:t>
        <a:bodyPr/>
        <a:lstStyle/>
        <a:p>
          <a:endParaRPr lang="zh-CN" altLang="en-US"/>
        </a:p>
      </dgm:t>
    </dgm:pt>
    <dgm:pt modelId="{535EDAA7-A01E-4049-AA0D-736B7F6781F7}">
      <dgm:prSet phldrT="[文本]" custT="1"/>
      <dgm:spPr/>
      <dgm:t>
        <a:bodyPr/>
        <a:lstStyle/>
        <a:p>
          <a:r>
            <a:rPr lang="en-US" altLang="zh-CN" sz="1200" b="1" dirty="0" smtClean="0"/>
            <a:t>EBSCO</a:t>
          </a:r>
          <a:r>
            <a:rPr lang="zh-CN" altLang="en-US" sz="1200" dirty="0" smtClean="0"/>
            <a:t>全文数据库</a:t>
          </a:r>
          <a:endParaRPr lang="zh-CN" altLang="en-US" sz="1200" dirty="0"/>
        </a:p>
      </dgm:t>
    </dgm:pt>
    <dgm:pt modelId="{981A5705-93BE-406F-9FE2-4B9ECC64FC63}" cxnId="{B37265A5-C9BC-41AA-A1E8-88B814CA1F65}" type="parTrans">
      <dgm:prSet/>
      <dgm:spPr/>
      <dgm:t>
        <a:bodyPr/>
        <a:lstStyle/>
        <a:p>
          <a:endParaRPr lang="zh-CN" altLang="en-US"/>
        </a:p>
      </dgm:t>
    </dgm:pt>
    <dgm:pt modelId="{76901438-061A-4857-A79F-800B1FE92037}" cxnId="{B37265A5-C9BC-41AA-A1E8-88B814CA1F65}" type="sibTrans">
      <dgm:prSet/>
      <dgm:spPr/>
      <dgm:t>
        <a:bodyPr/>
        <a:lstStyle/>
        <a:p>
          <a:endParaRPr lang="zh-CN" altLang="en-US"/>
        </a:p>
      </dgm:t>
    </dgm:pt>
    <dgm:pt modelId="{AB82E56F-A1AE-46A4-9164-B04C47768162}">
      <dgm:prSet phldrT="[文本]" custT="1"/>
      <dgm:spPr/>
      <dgm:t>
        <a:bodyPr/>
        <a:lstStyle/>
        <a:p>
          <a:r>
            <a:rPr lang="zh-CN" altLang="en-US" sz="1800" dirty="0" smtClean="0"/>
            <a:t>常用中文资源</a:t>
          </a:r>
          <a:endParaRPr lang="zh-CN" altLang="en-US" sz="1800" dirty="0"/>
        </a:p>
      </dgm:t>
    </dgm:pt>
    <dgm:pt modelId="{95845374-D075-4B08-A68D-0D91DA05E349}" cxnId="{A0760B67-A37B-4219-ADB7-174C7B32071F}" type="parTrans">
      <dgm:prSet/>
      <dgm:spPr/>
      <dgm:t>
        <a:bodyPr/>
        <a:lstStyle/>
        <a:p>
          <a:endParaRPr lang="zh-CN" altLang="en-US"/>
        </a:p>
      </dgm:t>
    </dgm:pt>
    <dgm:pt modelId="{8A3C9328-6E07-4DB0-AF7F-BBAC75570D08}" cxnId="{A0760B67-A37B-4219-ADB7-174C7B32071F}" type="sibTrans">
      <dgm:prSet/>
      <dgm:spPr/>
      <dgm:t>
        <a:bodyPr/>
        <a:lstStyle/>
        <a:p>
          <a:endParaRPr lang="zh-CN" altLang="en-US"/>
        </a:p>
      </dgm:t>
    </dgm:pt>
    <dgm:pt modelId="{D223DC62-4D88-419B-ABEF-8BD74C850B36}">
      <dgm:prSet phldrT="[文本]" custT="1"/>
      <dgm:spPr/>
      <dgm:t>
        <a:bodyPr/>
        <a:lstStyle/>
        <a:p>
          <a:r>
            <a:rPr lang="zh-CN" altLang="en-US" sz="1200" dirty="0" smtClean="0"/>
            <a:t>中国知网</a:t>
          </a:r>
          <a:endParaRPr lang="zh-CN" altLang="en-US" sz="1200" dirty="0"/>
        </a:p>
      </dgm:t>
    </dgm:pt>
    <dgm:pt modelId="{0A1FB476-82D4-4716-A32F-FFF154570B6B}" cxnId="{2256DFA0-9218-40D5-97EF-3F44634FD6F3}" type="parTrans">
      <dgm:prSet/>
      <dgm:spPr/>
      <dgm:t>
        <a:bodyPr/>
        <a:lstStyle/>
        <a:p>
          <a:endParaRPr lang="zh-CN" altLang="en-US"/>
        </a:p>
      </dgm:t>
    </dgm:pt>
    <dgm:pt modelId="{26821763-55C7-4FCA-867A-37084567B62D}" cxnId="{2256DFA0-9218-40D5-97EF-3F44634FD6F3}" type="sibTrans">
      <dgm:prSet/>
      <dgm:spPr/>
      <dgm:t>
        <a:bodyPr/>
        <a:lstStyle/>
        <a:p>
          <a:endParaRPr lang="zh-CN" altLang="en-US"/>
        </a:p>
      </dgm:t>
    </dgm:pt>
    <dgm:pt modelId="{5C2DAAB7-94F6-4FCC-81E9-7BF2BA845493}">
      <dgm:prSet phldrT="[文本]" custT="1"/>
      <dgm:spPr/>
      <dgm:t>
        <a:bodyPr/>
        <a:lstStyle/>
        <a:p>
          <a:r>
            <a:rPr lang="en-US" altLang="zh-CN" sz="1200" b="1" dirty="0" smtClean="0"/>
            <a:t>IEEE </a:t>
          </a:r>
          <a:r>
            <a:rPr lang="en-US" altLang="zh-CN" sz="1200" b="1" dirty="0" err="1" smtClean="0"/>
            <a:t>Xplore</a:t>
          </a:r>
          <a:r>
            <a:rPr lang="zh-CN" altLang="en-US" sz="1200" b="1" dirty="0" smtClean="0"/>
            <a:t>全文数据库</a:t>
          </a:r>
          <a:endParaRPr lang="zh-CN" altLang="en-US" sz="1200" dirty="0"/>
        </a:p>
      </dgm:t>
    </dgm:pt>
    <dgm:pt modelId="{C3563E64-F36B-4F5D-822E-B5EFB3C8DD5E}" cxnId="{C8B56207-7D08-4AD9-A880-F67866BD7C8A}" type="parTrans">
      <dgm:prSet/>
      <dgm:spPr/>
      <dgm:t>
        <a:bodyPr/>
        <a:lstStyle/>
        <a:p>
          <a:endParaRPr lang="zh-CN" altLang="en-US"/>
        </a:p>
      </dgm:t>
    </dgm:pt>
    <dgm:pt modelId="{8792B0B5-901F-4B7B-8F0D-3B3A91DEF0EE}" cxnId="{C8B56207-7D08-4AD9-A880-F67866BD7C8A}" type="sibTrans">
      <dgm:prSet/>
      <dgm:spPr/>
      <dgm:t>
        <a:bodyPr/>
        <a:lstStyle/>
        <a:p>
          <a:endParaRPr lang="zh-CN" altLang="en-US"/>
        </a:p>
      </dgm:t>
    </dgm:pt>
    <dgm:pt modelId="{6F223F89-E80E-41AD-AD78-D12630B64B97}">
      <dgm:prSet phldrT="[文本]" custT="1"/>
      <dgm:spPr/>
      <dgm:t>
        <a:bodyPr/>
        <a:lstStyle/>
        <a:p>
          <a:r>
            <a:rPr lang="en-US" altLang="zh-CN" sz="1200" b="1" dirty="0" smtClean="0"/>
            <a:t>Springer-Link</a:t>
          </a:r>
          <a:r>
            <a:rPr lang="zh-CN" altLang="en-US" sz="1200" dirty="0" smtClean="0"/>
            <a:t>全文电子期刊</a:t>
          </a:r>
          <a:endParaRPr lang="zh-CN" altLang="en-US" sz="1200" dirty="0"/>
        </a:p>
      </dgm:t>
    </dgm:pt>
    <dgm:pt modelId="{574C91EB-18DE-4C9C-92F5-ABEBB83443F7}" cxnId="{7A9545F3-8D71-4E6A-9141-147134EED587}" type="parTrans">
      <dgm:prSet/>
      <dgm:spPr/>
      <dgm:t>
        <a:bodyPr/>
        <a:lstStyle/>
        <a:p>
          <a:endParaRPr lang="zh-CN" altLang="en-US"/>
        </a:p>
      </dgm:t>
    </dgm:pt>
    <dgm:pt modelId="{0DA5C12B-8603-4952-BF31-1769E4CD1C47}" cxnId="{7A9545F3-8D71-4E6A-9141-147134EED587}" type="sibTrans">
      <dgm:prSet/>
      <dgm:spPr/>
      <dgm:t>
        <a:bodyPr/>
        <a:lstStyle/>
        <a:p>
          <a:endParaRPr lang="zh-CN" altLang="en-US"/>
        </a:p>
      </dgm:t>
    </dgm:pt>
    <dgm:pt modelId="{317F647D-F18C-4E86-B07B-BE49031D843D}">
      <dgm:prSet phldrT="[文本]" custT="1"/>
      <dgm:spPr/>
      <dgm:t>
        <a:bodyPr/>
        <a:lstStyle/>
        <a:p>
          <a:r>
            <a:rPr lang="en-US" altLang="zh-CN" sz="1200" b="1" dirty="0" smtClean="0"/>
            <a:t>Web of Science(SCI)</a:t>
          </a:r>
          <a:endParaRPr lang="zh-CN" altLang="en-US" sz="1200" dirty="0"/>
        </a:p>
      </dgm:t>
    </dgm:pt>
    <dgm:pt modelId="{9E654BAB-E89F-444C-9238-AE484E9A1BDF}" cxnId="{20BD4024-4D95-4397-BEFD-10102859F618}" type="parTrans">
      <dgm:prSet/>
      <dgm:spPr/>
      <dgm:t>
        <a:bodyPr/>
        <a:lstStyle/>
        <a:p>
          <a:endParaRPr lang="zh-CN" altLang="en-US"/>
        </a:p>
      </dgm:t>
    </dgm:pt>
    <dgm:pt modelId="{98031E47-9AB9-4EAC-8178-B4FE729BC2B0}" cxnId="{20BD4024-4D95-4397-BEFD-10102859F618}" type="sibTrans">
      <dgm:prSet/>
      <dgm:spPr/>
      <dgm:t>
        <a:bodyPr/>
        <a:lstStyle/>
        <a:p>
          <a:endParaRPr lang="zh-CN" altLang="en-US"/>
        </a:p>
      </dgm:t>
    </dgm:pt>
    <dgm:pt modelId="{4E68F9BB-E2AF-4DBA-9598-431EDA7B3025}">
      <dgm:prSet phldrT="[文本]" custT="1"/>
      <dgm:spPr/>
      <dgm:t>
        <a:bodyPr/>
        <a:lstStyle/>
        <a:p>
          <a:r>
            <a:rPr lang="en-US" altLang="zh-CN" sz="1200" b="1" dirty="0" smtClean="0"/>
            <a:t>Elsevier/Engineering Village(EI)</a:t>
          </a:r>
          <a:endParaRPr lang="zh-CN" altLang="en-US" sz="1200" dirty="0"/>
        </a:p>
      </dgm:t>
    </dgm:pt>
    <dgm:pt modelId="{D7A0E365-4EC7-4900-A3F5-C0A6AC3DFB28}" cxnId="{5E4CA900-527D-4C2D-A0A8-4E0DD434BE8D}" type="parTrans">
      <dgm:prSet/>
      <dgm:spPr/>
      <dgm:t>
        <a:bodyPr/>
        <a:lstStyle/>
        <a:p>
          <a:endParaRPr lang="zh-CN" altLang="en-US"/>
        </a:p>
      </dgm:t>
    </dgm:pt>
    <dgm:pt modelId="{7C32B2A6-C521-4BF5-926C-795D4786AEF8}" cxnId="{5E4CA900-527D-4C2D-A0A8-4E0DD434BE8D}" type="sibTrans">
      <dgm:prSet/>
      <dgm:spPr/>
      <dgm:t>
        <a:bodyPr/>
        <a:lstStyle/>
        <a:p>
          <a:endParaRPr lang="zh-CN" altLang="en-US"/>
        </a:p>
      </dgm:t>
    </dgm:pt>
    <dgm:pt modelId="{849834BC-9A95-475E-8A56-23894E8A65E7}">
      <dgm:prSet phldrT="[文本]" custT="1"/>
      <dgm:spPr/>
      <dgm:t>
        <a:bodyPr/>
        <a:lstStyle/>
        <a:p>
          <a:r>
            <a:rPr lang="zh-CN" altLang="en-US" sz="1200" dirty="0" smtClean="0"/>
            <a:t>读秀电子图书</a:t>
          </a:r>
          <a:endParaRPr lang="zh-CN" altLang="en-US" sz="1200" dirty="0"/>
        </a:p>
      </dgm:t>
    </dgm:pt>
    <dgm:pt modelId="{417B2E92-47A9-4DC1-B186-6E261A22A2A8}" cxnId="{D0F714F5-26F8-42A2-85B1-3325CB4D86A4}" type="parTrans">
      <dgm:prSet/>
      <dgm:spPr/>
      <dgm:t>
        <a:bodyPr/>
        <a:lstStyle/>
        <a:p>
          <a:endParaRPr lang="zh-CN" altLang="en-US"/>
        </a:p>
      </dgm:t>
    </dgm:pt>
    <dgm:pt modelId="{22D96BAD-9C0E-4770-9F0E-AD285042489A}" cxnId="{D0F714F5-26F8-42A2-85B1-3325CB4D86A4}" type="sibTrans">
      <dgm:prSet/>
      <dgm:spPr/>
      <dgm:t>
        <a:bodyPr/>
        <a:lstStyle/>
        <a:p>
          <a:endParaRPr lang="zh-CN" altLang="en-US"/>
        </a:p>
      </dgm:t>
    </dgm:pt>
    <dgm:pt modelId="{03545E8F-FF25-4D8F-B6F3-08F84384A9C8}">
      <dgm:prSet phldrT="[文本]" custT="1"/>
      <dgm:spPr/>
      <dgm:t>
        <a:bodyPr/>
        <a:lstStyle/>
        <a:p>
          <a:r>
            <a:rPr lang="zh-CN" altLang="en-US" sz="2000" dirty="0" smtClean="0"/>
            <a:t>电子资源</a:t>
          </a:r>
          <a:endParaRPr lang="zh-CN" altLang="en-US" sz="2000" dirty="0"/>
        </a:p>
      </dgm:t>
    </dgm:pt>
    <dgm:pt modelId="{F880C578-6E56-45F2-A3F1-2FEC80928CCC}" cxnId="{1A3698C3-EB1B-45EE-BF1F-24938B2D7914}" type="sibTrans">
      <dgm:prSet/>
      <dgm:spPr/>
      <dgm:t>
        <a:bodyPr/>
        <a:lstStyle/>
        <a:p>
          <a:endParaRPr lang="zh-CN" altLang="en-US"/>
        </a:p>
      </dgm:t>
    </dgm:pt>
    <dgm:pt modelId="{24D7A3CA-6947-4A8D-9AFE-4F8E12CB0C7E}" cxnId="{1A3698C3-EB1B-45EE-BF1F-24938B2D7914}" type="parTrans">
      <dgm:prSet/>
      <dgm:spPr/>
      <dgm:t>
        <a:bodyPr/>
        <a:lstStyle/>
        <a:p>
          <a:endParaRPr lang="zh-CN" altLang="en-US"/>
        </a:p>
      </dgm:t>
    </dgm:pt>
    <dgm:pt modelId="{AC868438-D347-4318-B10B-D8D190766C61}">
      <dgm:prSet phldrT="[文本]" custT="1"/>
      <dgm:spPr/>
      <dgm:t>
        <a:bodyPr/>
        <a:lstStyle/>
        <a:p>
          <a:r>
            <a:rPr lang="en-US" altLang="zh-CN" sz="1200" dirty="0" smtClean="0"/>
            <a:t>CSCD/CSSCI</a:t>
          </a:r>
          <a:endParaRPr lang="zh-CN" altLang="en-US" sz="1200" dirty="0"/>
        </a:p>
      </dgm:t>
    </dgm:pt>
    <dgm:pt modelId="{E21140BF-2EE0-4045-9C17-F43051D5C224}" cxnId="{1AFEB196-783E-45F6-81A4-B619C214450C}" type="parTrans">
      <dgm:prSet/>
      <dgm:spPr/>
      <dgm:t>
        <a:bodyPr/>
        <a:lstStyle/>
        <a:p>
          <a:endParaRPr lang="zh-CN" altLang="en-US"/>
        </a:p>
      </dgm:t>
    </dgm:pt>
    <dgm:pt modelId="{B8B8ACCF-A275-417A-9F65-1831B9E423C6}" cxnId="{1AFEB196-783E-45F6-81A4-B619C214450C}" type="sibTrans">
      <dgm:prSet/>
      <dgm:spPr/>
      <dgm:t>
        <a:bodyPr/>
        <a:lstStyle/>
        <a:p>
          <a:endParaRPr lang="zh-CN" altLang="en-US"/>
        </a:p>
      </dgm:t>
    </dgm:pt>
    <dgm:pt modelId="{FDB542C6-7026-4924-838F-9B622A0FF8E6}">
      <dgm:prSet phldrT="[文本]" custT="1"/>
      <dgm:spPr/>
      <dgm:t>
        <a:bodyPr/>
        <a:lstStyle/>
        <a:p>
          <a:r>
            <a:rPr lang="zh-CN" altLang="en-US" sz="1200" dirty="0" smtClean="0"/>
            <a:t>省共享平台</a:t>
          </a:r>
          <a:endParaRPr lang="zh-CN" altLang="en-US" sz="1200" dirty="0"/>
        </a:p>
      </dgm:t>
    </dgm:pt>
    <dgm:pt modelId="{9C5C2ED1-A779-4B0A-85FF-1B2E07EEC528}" cxnId="{9A00B173-725B-46F3-AC16-41939CC671A0}" type="parTrans">
      <dgm:prSet/>
      <dgm:spPr/>
      <dgm:t>
        <a:bodyPr/>
        <a:lstStyle/>
        <a:p>
          <a:endParaRPr lang="zh-CN" altLang="en-US"/>
        </a:p>
      </dgm:t>
    </dgm:pt>
    <dgm:pt modelId="{B2A516F1-78B3-4550-8876-0AD126471F74}" cxnId="{9A00B173-725B-46F3-AC16-41939CC671A0}" type="sibTrans">
      <dgm:prSet/>
      <dgm:spPr/>
      <dgm:t>
        <a:bodyPr/>
        <a:lstStyle/>
        <a:p>
          <a:endParaRPr lang="zh-CN" altLang="en-US"/>
        </a:p>
      </dgm:t>
    </dgm:pt>
    <dgm:pt modelId="{8FA8ED1F-6855-4F51-93E2-7BBF5415E107}" type="pres">
      <dgm:prSet presAssocID="{64E40BFC-D7DD-43DC-AA1C-3CE26EC8A945}" presName="diagram" presStyleCnt="0">
        <dgm:presLayoutVars>
          <dgm:chPref val="1"/>
          <dgm:dir/>
          <dgm:animOne val="branch"/>
          <dgm:animLvl val="lvl"/>
          <dgm:resizeHandles val="exact"/>
        </dgm:presLayoutVars>
      </dgm:prSet>
      <dgm:spPr/>
      <dgm:t>
        <a:bodyPr/>
        <a:lstStyle/>
        <a:p>
          <a:endParaRPr lang="zh-CN" altLang="en-US"/>
        </a:p>
      </dgm:t>
    </dgm:pt>
    <dgm:pt modelId="{8F3030C6-8DE6-468E-9C3C-BC1A88723DDC}" type="pres">
      <dgm:prSet presAssocID="{03545E8F-FF25-4D8F-B6F3-08F84384A9C8}" presName="root1" presStyleCnt="0"/>
      <dgm:spPr/>
    </dgm:pt>
    <dgm:pt modelId="{B0911749-62FC-4C87-B9DD-CA5723378C7D}" type="pres">
      <dgm:prSet presAssocID="{03545E8F-FF25-4D8F-B6F3-08F84384A9C8}" presName="LevelOneTextNode" presStyleLbl="node0" presStyleIdx="0" presStyleCnt="1" custScaleX="82153" custLinFactNeighborX="-10410" custLinFactNeighborY="-4246">
        <dgm:presLayoutVars>
          <dgm:chPref val="3"/>
        </dgm:presLayoutVars>
      </dgm:prSet>
      <dgm:spPr/>
      <dgm:t>
        <a:bodyPr/>
        <a:lstStyle/>
        <a:p>
          <a:endParaRPr lang="zh-CN" altLang="en-US"/>
        </a:p>
      </dgm:t>
    </dgm:pt>
    <dgm:pt modelId="{2E3297E7-F374-457B-94ED-DE4B8CFF7DC8}" type="pres">
      <dgm:prSet presAssocID="{03545E8F-FF25-4D8F-B6F3-08F84384A9C8}" presName="level2hierChild" presStyleCnt="0"/>
      <dgm:spPr/>
    </dgm:pt>
    <dgm:pt modelId="{DFE14131-4F6D-45D4-97BD-8CC483E68F28}" type="pres">
      <dgm:prSet presAssocID="{67EF68F5-30F5-490D-A655-CF59DBBD0A4F}" presName="conn2-1" presStyleLbl="parChTrans1D2" presStyleIdx="0" presStyleCnt="2"/>
      <dgm:spPr/>
      <dgm:t>
        <a:bodyPr/>
        <a:lstStyle/>
        <a:p>
          <a:endParaRPr lang="zh-CN" altLang="en-US"/>
        </a:p>
      </dgm:t>
    </dgm:pt>
    <dgm:pt modelId="{2DEC6D4D-D2CB-4CA1-810B-2ACB8108345C}" type="pres">
      <dgm:prSet presAssocID="{67EF68F5-30F5-490D-A655-CF59DBBD0A4F}" presName="connTx" presStyleLbl="parChTrans1D2" presStyleIdx="0" presStyleCnt="2"/>
      <dgm:spPr/>
      <dgm:t>
        <a:bodyPr/>
        <a:lstStyle/>
        <a:p>
          <a:endParaRPr lang="zh-CN" altLang="en-US"/>
        </a:p>
      </dgm:t>
    </dgm:pt>
    <dgm:pt modelId="{14758207-BF6A-4FB9-A5AB-DA3E10889AA9}" type="pres">
      <dgm:prSet presAssocID="{5B804F41-9670-41FD-B4B7-1332E6A349CB}" presName="root2" presStyleCnt="0"/>
      <dgm:spPr/>
    </dgm:pt>
    <dgm:pt modelId="{99048D4B-BEA7-46B4-98BE-80D5B3320E5D}" type="pres">
      <dgm:prSet presAssocID="{5B804F41-9670-41FD-B4B7-1332E6A349CB}" presName="LevelTwoTextNode" presStyleLbl="node2" presStyleIdx="0" presStyleCnt="2" custLinFactNeighborX="-25676" custLinFactNeighborY="57125">
        <dgm:presLayoutVars>
          <dgm:chPref val="3"/>
        </dgm:presLayoutVars>
      </dgm:prSet>
      <dgm:spPr/>
      <dgm:t>
        <a:bodyPr/>
        <a:lstStyle/>
        <a:p>
          <a:endParaRPr lang="zh-CN" altLang="en-US"/>
        </a:p>
      </dgm:t>
    </dgm:pt>
    <dgm:pt modelId="{F0F0D1FA-0370-45A6-952A-D8A2D47B0A36}" type="pres">
      <dgm:prSet presAssocID="{5B804F41-9670-41FD-B4B7-1332E6A349CB}" presName="level3hierChild" presStyleCnt="0"/>
      <dgm:spPr/>
    </dgm:pt>
    <dgm:pt modelId="{80F0CDA6-9919-46EE-89BB-F5C707D0C8E5}" type="pres">
      <dgm:prSet presAssocID="{57A21F9A-34E4-4A16-9D82-80400E2CD6A5}" presName="conn2-1" presStyleLbl="parChTrans1D3" presStyleIdx="0" presStyleCnt="10"/>
      <dgm:spPr/>
      <dgm:t>
        <a:bodyPr/>
        <a:lstStyle/>
        <a:p>
          <a:endParaRPr lang="zh-CN" altLang="en-US"/>
        </a:p>
      </dgm:t>
    </dgm:pt>
    <dgm:pt modelId="{99731209-4CC6-426D-8661-398E8F40EF36}" type="pres">
      <dgm:prSet presAssocID="{57A21F9A-34E4-4A16-9D82-80400E2CD6A5}" presName="connTx" presStyleLbl="parChTrans1D3" presStyleIdx="0" presStyleCnt="10"/>
      <dgm:spPr/>
      <dgm:t>
        <a:bodyPr/>
        <a:lstStyle/>
        <a:p>
          <a:endParaRPr lang="zh-CN" altLang="en-US"/>
        </a:p>
      </dgm:t>
    </dgm:pt>
    <dgm:pt modelId="{3399DCF9-86BC-4470-8E99-5452E481D475}" type="pres">
      <dgm:prSet presAssocID="{E0C6653F-0C04-436E-B842-8D72E1736B5D}" presName="root2" presStyleCnt="0"/>
      <dgm:spPr/>
    </dgm:pt>
    <dgm:pt modelId="{60E7C08D-4238-4599-B3C9-CB07BCA13CFA}" type="pres">
      <dgm:prSet presAssocID="{E0C6653F-0C04-436E-B842-8D72E1736B5D}" presName="LevelTwoTextNode" presStyleLbl="node3" presStyleIdx="0" presStyleCnt="10" custScaleX="191041" custScaleY="43248">
        <dgm:presLayoutVars>
          <dgm:chPref val="3"/>
        </dgm:presLayoutVars>
      </dgm:prSet>
      <dgm:spPr/>
      <dgm:t>
        <a:bodyPr/>
        <a:lstStyle/>
        <a:p>
          <a:endParaRPr lang="zh-CN" altLang="en-US"/>
        </a:p>
      </dgm:t>
    </dgm:pt>
    <dgm:pt modelId="{892BA80B-3FF1-4D5E-9A79-36401BAE4729}" type="pres">
      <dgm:prSet presAssocID="{E0C6653F-0C04-436E-B842-8D72E1736B5D}" presName="level3hierChild" presStyleCnt="0"/>
      <dgm:spPr/>
    </dgm:pt>
    <dgm:pt modelId="{974E560F-E4AE-4903-A792-B426E2EC0984}" type="pres">
      <dgm:prSet presAssocID="{981A5705-93BE-406F-9FE2-4B9ECC64FC63}" presName="conn2-1" presStyleLbl="parChTrans1D3" presStyleIdx="1" presStyleCnt="10"/>
      <dgm:spPr/>
      <dgm:t>
        <a:bodyPr/>
        <a:lstStyle/>
        <a:p>
          <a:endParaRPr lang="zh-CN" altLang="en-US"/>
        </a:p>
      </dgm:t>
    </dgm:pt>
    <dgm:pt modelId="{D7EFB923-2497-4B1F-9AB0-DCD2E6F8762D}" type="pres">
      <dgm:prSet presAssocID="{981A5705-93BE-406F-9FE2-4B9ECC64FC63}" presName="connTx" presStyleLbl="parChTrans1D3" presStyleIdx="1" presStyleCnt="10"/>
      <dgm:spPr/>
      <dgm:t>
        <a:bodyPr/>
        <a:lstStyle/>
        <a:p>
          <a:endParaRPr lang="zh-CN" altLang="en-US"/>
        </a:p>
      </dgm:t>
    </dgm:pt>
    <dgm:pt modelId="{A241A7F7-167D-401A-A85A-4828267028E2}" type="pres">
      <dgm:prSet presAssocID="{535EDAA7-A01E-4049-AA0D-736B7F6781F7}" presName="root2" presStyleCnt="0"/>
      <dgm:spPr/>
    </dgm:pt>
    <dgm:pt modelId="{093662CF-4162-4D4C-9978-81CCFA055A9B}" type="pres">
      <dgm:prSet presAssocID="{535EDAA7-A01E-4049-AA0D-736B7F6781F7}" presName="LevelTwoTextNode" presStyleLbl="node3" presStyleIdx="1" presStyleCnt="10" custScaleX="191041" custScaleY="43248">
        <dgm:presLayoutVars>
          <dgm:chPref val="3"/>
        </dgm:presLayoutVars>
      </dgm:prSet>
      <dgm:spPr/>
      <dgm:t>
        <a:bodyPr/>
        <a:lstStyle/>
        <a:p>
          <a:endParaRPr lang="zh-CN" altLang="en-US"/>
        </a:p>
      </dgm:t>
    </dgm:pt>
    <dgm:pt modelId="{CD166A18-F191-4EF4-8855-98833EA142E1}" type="pres">
      <dgm:prSet presAssocID="{535EDAA7-A01E-4049-AA0D-736B7F6781F7}" presName="level3hierChild" presStyleCnt="0"/>
      <dgm:spPr/>
    </dgm:pt>
    <dgm:pt modelId="{FC9DF11D-E339-47B9-BBDA-5769336EFC12}" type="pres">
      <dgm:prSet presAssocID="{C3563E64-F36B-4F5D-822E-B5EFB3C8DD5E}" presName="conn2-1" presStyleLbl="parChTrans1D3" presStyleIdx="2" presStyleCnt="10"/>
      <dgm:spPr/>
      <dgm:t>
        <a:bodyPr/>
        <a:lstStyle/>
        <a:p>
          <a:endParaRPr lang="zh-CN" altLang="en-US"/>
        </a:p>
      </dgm:t>
    </dgm:pt>
    <dgm:pt modelId="{43D562DD-4229-410D-A726-160C1A2EB4B2}" type="pres">
      <dgm:prSet presAssocID="{C3563E64-F36B-4F5D-822E-B5EFB3C8DD5E}" presName="connTx" presStyleLbl="parChTrans1D3" presStyleIdx="2" presStyleCnt="10"/>
      <dgm:spPr/>
      <dgm:t>
        <a:bodyPr/>
        <a:lstStyle/>
        <a:p>
          <a:endParaRPr lang="zh-CN" altLang="en-US"/>
        </a:p>
      </dgm:t>
    </dgm:pt>
    <dgm:pt modelId="{EF1ADD88-E01B-4206-98BB-7164932887A4}" type="pres">
      <dgm:prSet presAssocID="{5C2DAAB7-94F6-4FCC-81E9-7BF2BA845493}" presName="root2" presStyleCnt="0"/>
      <dgm:spPr/>
    </dgm:pt>
    <dgm:pt modelId="{86663D87-56AC-4514-B32A-348260445A20}" type="pres">
      <dgm:prSet presAssocID="{5C2DAAB7-94F6-4FCC-81E9-7BF2BA845493}" presName="LevelTwoTextNode" presStyleLbl="node3" presStyleIdx="2" presStyleCnt="10" custScaleX="191041" custScaleY="43248">
        <dgm:presLayoutVars>
          <dgm:chPref val="3"/>
        </dgm:presLayoutVars>
      </dgm:prSet>
      <dgm:spPr/>
      <dgm:t>
        <a:bodyPr/>
        <a:lstStyle/>
        <a:p>
          <a:endParaRPr lang="zh-CN" altLang="en-US"/>
        </a:p>
      </dgm:t>
    </dgm:pt>
    <dgm:pt modelId="{8082A1AF-92C1-4392-97B9-40E695461CE5}" type="pres">
      <dgm:prSet presAssocID="{5C2DAAB7-94F6-4FCC-81E9-7BF2BA845493}" presName="level3hierChild" presStyleCnt="0"/>
      <dgm:spPr/>
    </dgm:pt>
    <dgm:pt modelId="{0D1419F6-41C6-42C0-8619-F10F7C17B029}" type="pres">
      <dgm:prSet presAssocID="{574C91EB-18DE-4C9C-92F5-ABEBB83443F7}" presName="conn2-1" presStyleLbl="parChTrans1D3" presStyleIdx="3" presStyleCnt="10"/>
      <dgm:spPr/>
      <dgm:t>
        <a:bodyPr/>
        <a:lstStyle/>
        <a:p>
          <a:endParaRPr lang="zh-CN" altLang="en-US"/>
        </a:p>
      </dgm:t>
    </dgm:pt>
    <dgm:pt modelId="{CDDA9BDE-7DEC-4884-8C8C-9DE1EBBE314F}" type="pres">
      <dgm:prSet presAssocID="{574C91EB-18DE-4C9C-92F5-ABEBB83443F7}" presName="connTx" presStyleLbl="parChTrans1D3" presStyleIdx="3" presStyleCnt="10"/>
      <dgm:spPr/>
      <dgm:t>
        <a:bodyPr/>
        <a:lstStyle/>
        <a:p>
          <a:endParaRPr lang="zh-CN" altLang="en-US"/>
        </a:p>
      </dgm:t>
    </dgm:pt>
    <dgm:pt modelId="{4505455F-55A5-4E41-84F8-19C5E5C375D4}" type="pres">
      <dgm:prSet presAssocID="{6F223F89-E80E-41AD-AD78-D12630B64B97}" presName="root2" presStyleCnt="0"/>
      <dgm:spPr/>
    </dgm:pt>
    <dgm:pt modelId="{A54EC4C5-7935-413D-90A9-11A67D23E537}" type="pres">
      <dgm:prSet presAssocID="{6F223F89-E80E-41AD-AD78-D12630B64B97}" presName="LevelTwoTextNode" presStyleLbl="node3" presStyleIdx="3" presStyleCnt="10" custScaleX="191041" custScaleY="43248">
        <dgm:presLayoutVars>
          <dgm:chPref val="3"/>
        </dgm:presLayoutVars>
      </dgm:prSet>
      <dgm:spPr/>
      <dgm:t>
        <a:bodyPr/>
        <a:lstStyle/>
        <a:p>
          <a:endParaRPr lang="zh-CN" altLang="en-US"/>
        </a:p>
      </dgm:t>
    </dgm:pt>
    <dgm:pt modelId="{9A030E15-1A3F-4D78-A664-629300374D67}" type="pres">
      <dgm:prSet presAssocID="{6F223F89-E80E-41AD-AD78-D12630B64B97}" presName="level3hierChild" presStyleCnt="0"/>
      <dgm:spPr/>
    </dgm:pt>
    <dgm:pt modelId="{AAFAEDA8-DCB9-452E-B143-9C1311A6B3FA}" type="pres">
      <dgm:prSet presAssocID="{9E654BAB-E89F-444C-9238-AE484E9A1BDF}" presName="conn2-1" presStyleLbl="parChTrans1D3" presStyleIdx="4" presStyleCnt="10"/>
      <dgm:spPr/>
      <dgm:t>
        <a:bodyPr/>
        <a:lstStyle/>
        <a:p>
          <a:endParaRPr lang="zh-CN" altLang="en-US"/>
        </a:p>
      </dgm:t>
    </dgm:pt>
    <dgm:pt modelId="{8C07DFC9-645D-40B9-855A-3A0E2E6E63A0}" type="pres">
      <dgm:prSet presAssocID="{9E654BAB-E89F-444C-9238-AE484E9A1BDF}" presName="connTx" presStyleLbl="parChTrans1D3" presStyleIdx="4" presStyleCnt="10"/>
      <dgm:spPr/>
      <dgm:t>
        <a:bodyPr/>
        <a:lstStyle/>
        <a:p>
          <a:endParaRPr lang="zh-CN" altLang="en-US"/>
        </a:p>
      </dgm:t>
    </dgm:pt>
    <dgm:pt modelId="{262BDD36-879C-4FEE-9272-B4826089C419}" type="pres">
      <dgm:prSet presAssocID="{317F647D-F18C-4E86-B07B-BE49031D843D}" presName="root2" presStyleCnt="0"/>
      <dgm:spPr/>
    </dgm:pt>
    <dgm:pt modelId="{DF61FF12-0046-4EB9-BE52-C67F23675004}" type="pres">
      <dgm:prSet presAssocID="{317F647D-F18C-4E86-B07B-BE49031D843D}" presName="LevelTwoTextNode" presStyleLbl="node3" presStyleIdx="4" presStyleCnt="10" custScaleX="191041" custScaleY="43248">
        <dgm:presLayoutVars>
          <dgm:chPref val="3"/>
        </dgm:presLayoutVars>
      </dgm:prSet>
      <dgm:spPr/>
      <dgm:t>
        <a:bodyPr/>
        <a:lstStyle/>
        <a:p>
          <a:endParaRPr lang="zh-CN" altLang="en-US"/>
        </a:p>
      </dgm:t>
    </dgm:pt>
    <dgm:pt modelId="{3E2A0C69-AAAB-44C7-A0E6-68602DE84385}" type="pres">
      <dgm:prSet presAssocID="{317F647D-F18C-4E86-B07B-BE49031D843D}" presName="level3hierChild" presStyleCnt="0"/>
      <dgm:spPr/>
    </dgm:pt>
    <dgm:pt modelId="{21365F75-6E56-4D15-9711-E99D4A94C037}" type="pres">
      <dgm:prSet presAssocID="{D7A0E365-4EC7-4900-A3F5-C0A6AC3DFB28}" presName="conn2-1" presStyleLbl="parChTrans1D3" presStyleIdx="5" presStyleCnt="10"/>
      <dgm:spPr/>
      <dgm:t>
        <a:bodyPr/>
        <a:lstStyle/>
        <a:p>
          <a:endParaRPr lang="zh-CN" altLang="en-US"/>
        </a:p>
      </dgm:t>
    </dgm:pt>
    <dgm:pt modelId="{0C2ED676-E316-40CB-B281-2248784EB8BC}" type="pres">
      <dgm:prSet presAssocID="{D7A0E365-4EC7-4900-A3F5-C0A6AC3DFB28}" presName="connTx" presStyleLbl="parChTrans1D3" presStyleIdx="5" presStyleCnt="10"/>
      <dgm:spPr/>
      <dgm:t>
        <a:bodyPr/>
        <a:lstStyle/>
        <a:p>
          <a:endParaRPr lang="zh-CN" altLang="en-US"/>
        </a:p>
      </dgm:t>
    </dgm:pt>
    <dgm:pt modelId="{6E2BF964-B984-4922-94F0-5C8ACBC19BF7}" type="pres">
      <dgm:prSet presAssocID="{4E68F9BB-E2AF-4DBA-9598-431EDA7B3025}" presName="root2" presStyleCnt="0"/>
      <dgm:spPr/>
    </dgm:pt>
    <dgm:pt modelId="{9592FD63-0014-4150-BAFA-2D866B04EB53}" type="pres">
      <dgm:prSet presAssocID="{4E68F9BB-E2AF-4DBA-9598-431EDA7B3025}" presName="LevelTwoTextNode" presStyleLbl="node3" presStyleIdx="5" presStyleCnt="10" custScaleX="191041" custScaleY="43248" custLinFactNeighborX="-706" custLinFactNeighborY="518">
        <dgm:presLayoutVars>
          <dgm:chPref val="3"/>
        </dgm:presLayoutVars>
      </dgm:prSet>
      <dgm:spPr/>
      <dgm:t>
        <a:bodyPr/>
        <a:lstStyle/>
        <a:p>
          <a:endParaRPr lang="zh-CN" altLang="en-US"/>
        </a:p>
      </dgm:t>
    </dgm:pt>
    <dgm:pt modelId="{5C4BC90C-B88D-4EF7-BA09-2F38E115FFCC}" type="pres">
      <dgm:prSet presAssocID="{4E68F9BB-E2AF-4DBA-9598-431EDA7B3025}" presName="level3hierChild" presStyleCnt="0"/>
      <dgm:spPr/>
    </dgm:pt>
    <dgm:pt modelId="{6C593899-34D5-43A4-BD51-5C8E2DB19184}" type="pres">
      <dgm:prSet presAssocID="{95845374-D075-4B08-A68D-0D91DA05E349}" presName="conn2-1" presStyleLbl="parChTrans1D2" presStyleIdx="1" presStyleCnt="2"/>
      <dgm:spPr/>
      <dgm:t>
        <a:bodyPr/>
        <a:lstStyle/>
        <a:p>
          <a:endParaRPr lang="zh-CN" altLang="en-US"/>
        </a:p>
      </dgm:t>
    </dgm:pt>
    <dgm:pt modelId="{496C5C23-FD30-4F35-A4E6-8B9167B65E6B}" type="pres">
      <dgm:prSet presAssocID="{95845374-D075-4B08-A68D-0D91DA05E349}" presName="connTx" presStyleLbl="parChTrans1D2" presStyleIdx="1" presStyleCnt="2"/>
      <dgm:spPr/>
      <dgm:t>
        <a:bodyPr/>
        <a:lstStyle/>
        <a:p>
          <a:endParaRPr lang="zh-CN" altLang="en-US"/>
        </a:p>
      </dgm:t>
    </dgm:pt>
    <dgm:pt modelId="{6D0CEEC3-1BF0-47A4-9AC0-5720EB80ECA7}" type="pres">
      <dgm:prSet presAssocID="{AB82E56F-A1AE-46A4-9164-B04C47768162}" presName="root2" presStyleCnt="0"/>
      <dgm:spPr/>
    </dgm:pt>
    <dgm:pt modelId="{39E454AB-9094-4837-B8C1-B1ABD7653657}" type="pres">
      <dgm:prSet presAssocID="{AB82E56F-A1AE-46A4-9164-B04C47768162}" presName="LevelTwoTextNode" presStyleLbl="node2" presStyleIdx="1" presStyleCnt="2" custLinFactNeighborX="-27647" custLinFactNeighborY="-50038">
        <dgm:presLayoutVars>
          <dgm:chPref val="3"/>
        </dgm:presLayoutVars>
      </dgm:prSet>
      <dgm:spPr/>
      <dgm:t>
        <a:bodyPr/>
        <a:lstStyle/>
        <a:p>
          <a:endParaRPr lang="zh-CN" altLang="en-US"/>
        </a:p>
      </dgm:t>
    </dgm:pt>
    <dgm:pt modelId="{D12E000D-B1EF-4C95-AC39-A765C2B58A1B}" type="pres">
      <dgm:prSet presAssocID="{AB82E56F-A1AE-46A4-9164-B04C47768162}" presName="level3hierChild" presStyleCnt="0"/>
      <dgm:spPr/>
    </dgm:pt>
    <dgm:pt modelId="{3D01044F-4184-4AD6-A6E2-C77B93F7B997}" type="pres">
      <dgm:prSet presAssocID="{0A1FB476-82D4-4716-A32F-FFF154570B6B}" presName="conn2-1" presStyleLbl="parChTrans1D3" presStyleIdx="6" presStyleCnt="10"/>
      <dgm:spPr/>
      <dgm:t>
        <a:bodyPr/>
        <a:lstStyle/>
        <a:p>
          <a:endParaRPr lang="zh-CN" altLang="en-US"/>
        </a:p>
      </dgm:t>
    </dgm:pt>
    <dgm:pt modelId="{8A928198-67BE-425C-B0BC-B7BEF8264C2B}" type="pres">
      <dgm:prSet presAssocID="{0A1FB476-82D4-4716-A32F-FFF154570B6B}" presName="connTx" presStyleLbl="parChTrans1D3" presStyleIdx="6" presStyleCnt="10"/>
      <dgm:spPr/>
      <dgm:t>
        <a:bodyPr/>
        <a:lstStyle/>
        <a:p>
          <a:endParaRPr lang="zh-CN" altLang="en-US"/>
        </a:p>
      </dgm:t>
    </dgm:pt>
    <dgm:pt modelId="{14EE6B03-9BD2-4A2B-BF7A-2E8D1508D798}" type="pres">
      <dgm:prSet presAssocID="{D223DC62-4D88-419B-ABEF-8BD74C850B36}" presName="root2" presStyleCnt="0"/>
      <dgm:spPr/>
    </dgm:pt>
    <dgm:pt modelId="{E3DB7065-02EB-4EBD-AE7D-6E25CB0886AB}" type="pres">
      <dgm:prSet presAssocID="{D223DC62-4D88-419B-ABEF-8BD74C850B36}" presName="LevelTwoTextNode" presStyleLbl="node3" presStyleIdx="6" presStyleCnt="10" custScaleX="191066" custScaleY="43125">
        <dgm:presLayoutVars>
          <dgm:chPref val="3"/>
        </dgm:presLayoutVars>
      </dgm:prSet>
      <dgm:spPr/>
      <dgm:t>
        <a:bodyPr/>
        <a:lstStyle/>
        <a:p>
          <a:endParaRPr lang="zh-CN" altLang="en-US"/>
        </a:p>
      </dgm:t>
    </dgm:pt>
    <dgm:pt modelId="{A34A648B-9032-419D-B627-B0C1BFE1753B}" type="pres">
      <dgm:prSet presAssocID="{D223DC62-4D88-419B-ABEF-8BD74C850B36}" presName="level3hierChild" presStyleCnt="0"/>
      <dgm:spPr/>
    </dgm:pt>
    <dgm:pt modelId="{609DD254-5999-4083-83EA-5532A21FF4A0}" type="pres">
      <dgm:prSet presAssocID="{417B2E92-47A9-4DC1-B186-6E261A22A2A8}" presName="conn2-1" presStyleLbl="parChTrans1D3" presStyleIdx="7" presStyleCnt="10"/>
      <dgm:spPr/>
      <dgm:t>
        <a:bodyPr/>
        <a:lstStyle/>
        <a:p>
          <a:endParaRPr lang="zh-CN" altLang="en-US"/>
        </a:p>
      </dgm:t>
    </dgm:pt>
    <dgm:pt modelId="{BD96FA08-5E3B-4236-9484-D0552FB30C14}" type="pres">
      <dgm:prSet presAssocID="{417B2E92-47A9-4DC1-B186-6E261A22A2A8}" presName="connTx" presStyleLbl="parChTrans1D3" presStyleIdx="7" presStyleCnt="10"/>
      <dgm:spPr/>
      <dgm:t>
        <a:bodyPr/>
        <a:lstStyle/>
        <a:p>
          <a:endParaRPr lang="zh-CN" altLang="en-US"/>
        </a:p>
      </dgm:t>
    </dgm:pt>
    <dgm:pt modelId="{8609B894-D1AB-4724-AD58-9A05AF8E241A}" type="pres">
      <dgm:prSet presAssocID="{849834BC-9A95-475E-8A56-23894E8A65E7}" presName="root2" presStyleCnt="0"/>
      <dgm:spPr/>
    </dgm:pt>
    <dgm:pt modelId="{90E30D94-F78F-4E87-B3F2-43F9C139AE24}" type="pres">
      <dgm:prSet presAssocID="{849834BC-9A95-475E-8A56-23894E8A65E7}" presName="LevelTwoTextNode" presStyleLbl="node3" presStyleIdx="7" presStyleCnt="10" custScaleX="191066" custScaleY="43125">
        <dgm:presLayoutVars>
          <dgm:chPref val="3"/>
        </dgm:presLayoutVars>
      </dgm:prSet>
      <dgm:spPr/>
      <dgm:t>
        <a:bodyPr/>
        <a:lstStyle/>
        <a:p>
          <a:endParaRPr lang="zh-CN" altLang="en-US"/>
        </a:p>
      </dgm:t>
    </dgm:pt>
    <dgm:pt modelId="{06992103-21A9-4B3B-8031-56E01A46D383}" type="pres">
      <dgm:prSet presAssocID="{849834BC-9A95-475E-8A56-23894E8A65E7}" presName="level3hierChild" presStyleCnt="0"/>
      <dgm:spPr/>
    </dgm:pt>
    <dgm:pt modelId="{C99372FE-749F-4B71-8E58-513E3DE07797}" type="pres">
      <dgm:prSet presAssocID="{E21140BF-2EE0-4045-9C17-F43051D5C224}" presName="conn2-1" presStyleLbl="parChTrans1D3" presStyleIdx="8" presStyleCnt="10"/>
      <dgm:spPr/>
      <dgm:t>
        <a:bodyPr/>
        <a:lstStyle/>
        <a:p>
          <a:endParaRPr lang="zh-CN" altLang="en-US"/>
        </a:p>
      </dgm:t>
    </dgm:pt>
    <dgm:pt modelId="{07FADDCA-EF6F-428E-8739-A12AEE6C3080}" type="pres">
      <dgm:prSet presAssocID="{E21140BF-2EE0-4045-9C17-F43051D5C224}" presName="connTx" presStyleLbl="parChTrans1D3" presStyleIdx="8" presStyleCnt="10"/>
      <dgm:spPr/>
      <dgm:t>
        <a:bodyPr/>
        <a:lstStyle/>
        <a:p>
          <a:endParaRPr lang="zh-CN" altLang="en-US"/>
        </a:p>
      </dgm:t>
    </dgm:pt>
    <dgm:pt modelId="{D0424EF0-6814-4E63-B7D9-BBA6B83B7525}" type="pres">
      <dgm:prSet presAssocID="{AC868438-D347-4318-B10B-D8D190766C61}" presName="root2" presStyleCnt="0"/>
      <dgm:spPr/>
    </dgm:pt>
    <dgm:pt modelId="{2CA3D07A-565E-4D91-BD71-DB92D71A7EFF}" type="pres">
      <dgm:prSet presAssocID="{AC868438-D347-4318-B10B-D8D190766C61}" presName="LevelTwoTextNode" presStyleLbl="node3" presStyleIdx="8" presStyleCnt="10" custScaleX="191066" custScaleY="43125">
        <dgm:presLayoutVars>
          <dgm:chPref val="3"/>
        </dgm:presLayoutVars>
      </dgm:prSet>
      <dgm:spPr/>
      <dgm:t>
        <a:bodyPr/>
        <a:lstStyle/>
        <a:p>
          <a:endParaRPr lang="zh-CN" altLang="en-US"/>
        </a:p>
      </dgm:t>
    </dgm:pt>
    <dgm:pt modelId="{806919C4-318D-4435-B55F-6BD376C29E16}" type="pres">
      <dgm:prSet presAssocID="{AC868438-D347-4318-B10B-D8D190766C61}" presName="level3hierChild" presStyleCnt="0"/>
      <dgm:spPr/>
    </dgm:pt>
    <dgm:pt modelId="{2C3B40EE-B02A-490E-89CA-943B6100E929}" type="pres">
      <dgm:prSet presAssocID="{9C5C2ED1-A779-4B0A-85FF-1B2E07EEC528}" presName="conn2-1" presStyleLbl="parChTrans1D3" presStyleIdx="9" presStyleCnt="10"/>
      <dgm:spPr/>
      <dgm:t>
        <a:bodyPr/>
        <a:lstStyle/>
        <a:p>
          <a:endParaRPr lang="zh-CN" altLang="en-US"/>
        </a:p>
      </dgm:t>
    </dgm:pt>
    <dgm:pt modelId="{02E12269-62D4-494C-9364-B54D0E0BF104}" type="pres">
      <dgm:prSet presAssocID="{9C5C2ED1-A779-4B0A-85FF-1B2E07EEC528}" presName="connTx" presStyleLbl="parChTrans1D3" presStyleIdx="9" presStyleCnt="10"/>
      <dgm:spPr/>
      <dgm:t>
        <a:bodyPr/>
        <a:lstStyle/>
        <a:p>
          <a:endParaRPr lang="zh-CN" altLang="en-US"/>
        </a:p>
      </dgm:t>
    </dgm:pt>
    <dgm:pt modelId="{3D4B3FCD-D84E-4CB6-8958-0C078F230078}" type="pres">
      <dgm:prSet presAssocID="{FDB542C6-7026-4924-838F-9B622A0FF8E6}" presName="root2" presStyleCnt="0"/>
      <dgm:spPr/>
    </dgm:pt>
    <dgm:pt modelId="{64A40F7F-277B-4488-998D-130998928A6B}" type="pres">
      <dgm:prSet presAssocID="{FDB542C6-7026-4924-838F-9B622A0FF8E6}" presName="LevelTwoTextNode" presStyleLbl="node3" presStyleIdx="9" presStyleCnt="10" custScaleX="191066" custScaleY="43125">
        <dgm:presLayoutVars>
          <dgm:chPref val="3"/>
        </dgm:presLayoutVars>
      </dgm:prSet>
      <dgm:spPr/>
      <dgm:t>
        <a:bodyPr/>
        <a:lstStyle/>
        <a:p>
          <a:endParaRPr lang="zh-CN" altLang="en-US"/>
        </a:p>
      </dgm:t>
    </dgm:pt>
    <dgm:pt modelId="{39AB36BB-8368-4289-8A57-5E405971809F}" type="pres">
      <dgm:prSet presAssocID="{FDB542C6-7026-4924-838F-9B622A0FF8E6}" presName="level3hierChild" presStyleCnt="0"/>
      <dgm:spPr/>
    </dgm:pt>
  </dgm:ptLst>
  <dgm:cxnLst>
    <dgm:cxn modelId="{9A00B173-725B-46F3-AC16-41939CC671A0}" srcId="{AB82E56F-A1AE-46A4-9164-B04C47768162}" destId="{FDB542C6-7026-4924-838F-9B622A0FF8E6}" srcOrd="3" destOrd="0" parTransId="{9C5C2ED1-A779-4B0A-85FF-1B2E07EEC528}" sibTransId="{B2A516F1-78B3-4550-8876-0AD126471F74}"/>
    <dgm:cxn modelId="{B95C1AD9-F291-4215-8930-CEADF00486C4}" type="presOf" srcId="{95845374-D075-4B08-A68D-0D91DA05E349}" destId="{496C5C23-FD30-4F35-A4E6-8B9167B65E6B}" srcOrd="1" destOrd="0" presId="urn:microsoft.com/office/officeart/2005/8/layout/hierarchy2#1"/>
    <dgm:cxn modelId="{9131D4C6-359E-4822-AD41-E19ADA491565}" type="presOf" srcId="{D223DC62-4D88-419B-ABEF-8BD74C850B36}" destId="{E3DB7065-02EB-4EBD-AE7D-6E25CB0886AB}" srcOrd="0" destOrd="0" presId="urn:microsoft.com/office/officeart/2005/8/layout/hierarchy2#1"/>
    <dgm:cxn modelId="{91243639-4254-48F0-9C47-8D4F649892EE}" type="presOf" srcId="{417B2E92-47A9-4DC1-B186-6E261A22A2A8}" destId="{609DD254-5999-4083-83EA-5532A21FF4A0}" srcOrd="0" destOrd="0" presId="urn:microsoft.com/office/officeart/2005/8/layout/hierarchy2#1"/>
    <dgm:cxn modelId="{D0F714F5-26F8-42A2-85B1-3325CB4D86A4}" srcId="{AB82E56F-A1AE-46A4-9164-B04C47768162}" destId="{849834BC-9A95-475E-8A56-23894E8A65E7}" srcOrd="1" destOrd="0" parTransId="{417B2E92-47A9-4DC1-B186-6E261A22A2A8}" sibTransId="{22D96BAD-9C0E-4770-9F0E-AD285042489A}"/>
    <dgm:cxn modelId="{99E8D220-97E6-459D-9032-813C8BE6642D}" type="presOf" srcId="{849834BC-9A95-475E-8A56-23894E8A65E7}" destId="{90E30D94-F78F-4E87-B3F2-43F9C139AE24}" srcOrd="0" destOrd="0" presId="urn:microsoft.com/office/officeart/2005/8/layout/hierarchy2#1"/>
    <dgm:cxn modelId="{2E657382-9A3D-4188-BF32-8A42DEAC38A7}" type="presOf" srcId="{FDB542C6-7026-4924-838F-9B622A0FF8E6}" destId="{64A40F7F-277B-4488-998D-130998928A6B}" srcOrd="0" destOrd="0" presId="urn:microsoft.com/office/officeart/2005/8/layout/hierarchy2#1"/>
    <dgm:cxn modelId="{B61B2D3A-1D5C-4DF9-9361-7FCC6BE99EF8}" type="presOf" srcId="{57A21F9A-34E4-4A16-9D82-80400E2CD6A5}" destId="{99731209-4CC6-426D-8661-398E8F40EF36}" srcOrd="1" destOrd="0" presId="urn:microsoft.com/office/officeart/2005/8/layout/hierarchy2#1"/>
    <dgm:cxn modelId="{44B92EB0-7CA0-43BB-9CF2-646F6E9A89CF}" type="presOf" srcId="{574C91EB-18DE-4C9C-92F5-ABEBB83443F7}" destId="{0D1419F6-41C6-42C0-8619-F10F7C17B029}" srcOrd="0" destOrd="0" presId="urn:microsoft.com/office/officeart/2005/8/layout/hierarchy2#1"/>
    <dgm:cxn modelId="{27C9DC2F-83EE-4B17-8572-C642ACB17A4A}" type="presOf" srcId="{C3563E64-F36B-4F5D-822E-B5EFB3C8DD5E}" destId="{FC9DF11D-E339-47B9-BBDA-5769336EFC12}" srcOrd="0" destOrd="0" presId="urn:microsoft.com/office/officeart/2005/8/layout/hierarchy2#1"/>
    <dgm:cxn modelId="{7A9545F3-8D71-4E6A-9141-147134EED587}" srcId="{5B804F41-9670-41FD-B4B7-1332E6A349CB}" destId="{6F223F89-E80E-41AD-AD78-D12630B64B97}" srcOrd="3" destOrd="0" parTransId="{574C91EB-18DE-4C9C-92F5-ABEBB83443F7}" sibTransId="{0DA5C12B-8603-4952-BF31-1769E4CD1C47}"/>
    <dgm:cxn modelId="{F044A02E-0D70-4C59-82AD-F4E3259A7815}" type="presOf" srcId="{C3563E64-F36B-4F5D-822E-B5EFB3C8DD5E}" destId="{43D562DD-4229-410D-A726-160C1A2EB4B2}" srcOrd="1" destOrd="0" presId="urn:microsoft.com/office/officeart/2005/8/layout/hierarchy2#1"/>
    <dgm:cxn modelId="{5E4CA900-527D-4C2D-A0A8-4E0DD434BE8D}" srcId="{5B804F41-9670-41FD-B4B7-1332E6A349CB}" destId="{4E68F9BB-E2AF-4DBA-9598-431EDA7B3025}" srcOrd="5" destOrd="0" parTransId="{D7A0E365-4EC7-4900-A3F5-C0A6AC3DFB28}" sibTransId="{7C32B2A6-C521-4BF5-926C-795D4786AEF8}"/>
    <dgm:cxn modelId="{DD279BF3-B8ED-4339-9F6D-4D0CC8CB3387}" type="presOf" srcId="{9E654BAB-E89F-444C-9238-AE484E9A1BDF}" destId="{8C07DFC9-645D-40B9-855A-3A0E2E6E63A0}" srcOrd="1" destOrd="0" presId="urn:microsoft.com/office/officeart/2005/8/layout/hierarchy2#1"/>
    <dgm:cxn modelId="{C4E8426D-93FC-4E58-BC33-0C35127CA59C}" type="presOf" srcId="{0A1FB476-82D4-4716-A32F-FFF154570B6B}" destId="{3D01044F-4184-4AD6-A6E2-C77B93F7B997}" srcOrd="0" destOrd="0" presId="urn:microsoft.com/office/officeart/2005/8/layout/hierarchy2#1"/>
    <dgm:cxn modelId="{3FFC8747-DAA7-44A6-ADD5-733F7DB20040}" type="presOf" srcId="{E0C6653F-0C04-436E-B842-8D72E1736B5D}" destId="{60E7C08D-4238-4599-B3C9-CB07BCA13CFA}" srcOrd="0" destOrd="0" presId="urn:microsoft.com/office/officeart/2005/8/layout/hierarchy2#1"/>
    <dgm:cxn modelId="{FC678DDA-8CFD-4806-B8B5-785840C5A2C6}" type="presOf" srcId="{AC868438-D347-4318-B10B-D8D190766C61}" destId="{2CA3D07A-565E-4D91-BD71-DB92D71A7EFF}" srcOrd="0" destOrd="0" presId="urn:microsoft.com/office/officeart/2005/8/layout/hierarchy2#1"/>
    <dgm:cxn modelId="{FFE4992B-A248-4F75-A044-14B8C986892C}" type="presOf" srcId="{981A5705-93BE-406F-9FE2-4B9ECC64FC63}" destId="{D7EFB923-2497-4B1F-9AB0-DCD2E6F8762D}" srcOrd="1" destOrd="0" presId="urn:microsoft.com/office/officeart/2005/8/layout/hierarchy2#1"/>
    <dgm:cxn modelId="{94FE830F-45DF-4E20-A0BC-EB1890A70AC2}" type="presOf" srcId="{57A21F9A-34E4-4A16-9D82-80400E2CD6A5}" destId="{80F0CDA6-9919-46EE-89BB-F5C707D0C8E5}" srcOrd="0" destOrd="0" presId="urn:microsoft.com/office/officeart/2005/8/layout/hierarchy2#1"/>
    <dgm:cxn modelId="{B5D9F670-BEB7-4078-A7BE-80DC345CA2FD}" type="presOf" srcId="{4E68F9BB-E2AF-4DBA-9598-431EDA7B3025}" destId="{9592FD63-0014-4150-BAFA-2D866B04EB53}" srcOrd="0" destOrd="0" presId="urn:microsoft.com/office/officeart/2005/8/layout/hierarchy2#1"/>
    <dgm:cxn modelId="{A0760B67-A37B-4219-ADB7-174C7B32071F}" srcId="{03545E8F-FF25-4D8F-B6F3-08F84384A9C8}" destId="{AB82E56F-A1AE-46A4-9164-B04C47768162}" srcOrd="1" destOrd="0" parTransId="{95845374-D075-4B08-A68D-0D91DA05E349}" sibTransId="{8A3C9328-6E07-4DB0-AF7F-BBAC75570D08}"/>
    <dgm:cxn modelId="{1C0269D9-3209-49A3-A13A-DDF9AF3B28FD}" type="presOf" srcId="{67EF68F5-30F5-490D-A655-CF59DBBD0A4F}" destId="{DFE14131-4F6D-45D4-97BD-8CC483E68F28}" srcOrd="0" destOrd="0" presId="urn:microsoft.com/office/officeart/2005/8/layout/hierarchy2#1"/>
    <dgm:cxn modelId="{3EED954B-873A-4CDE-BEE6-EC98F8B43441}" type="presOf" srcId="{D7A0E365-4EC7-4900-A3F5-C0A6AC3DFB28}" destId="{21365F75-6E56-4D15-9711-E99D4A94C037}" srcOrd="0" destOrd="0" presId="urn:microsoft.com/office/officeart/2005/8/layout/hierarchy2#1"/>
    <dgm:cxn modelId="{40531995-7384-4426-B185-0BA799AA8E0B}" type="presOf" srcId="{95845374-D075-4B08-A68D-0D91DA05E349}" destId="{6C593899-34D5-43A4-BD51-5C8E2DB19184}" srcOrd="0" destOrd="0" presId="urn:microsoft.com/office/officeart/2005/8/layout/hierarchy2#1"/>
    <dgm:cxn modelId="{39B49068-7900-4AA6-B09E-EC387F5F9E10}" type="presOf" srcId="{64E40BFC-D7DD-43DC-AA1C-3CE26EC8A945}" destId="{8FA8ED1F-6855-4F51-93E2-7BBF5415E107}" srcOrd="0" destOrd="0" presId="urn:microsoft.com/office/officeart/2005/8/layout/hierarchy2#1"/>
    <dgm:cxn modelId="{256ADF56-3049-4613-B7C2-875300856331}" type="presOf" srcId="{574C91EB-18DE-4C9C-92F5-ABEBB83443F7}" destId="{CDDA9BDE-7DEC-4884-8C8C-9DE1EBBE314F}" srcOrd="1" destOrd="0" presId="urn:microsoft.com/office/officeart/2005/8/layout/hierarchy2#1"/>
    <dgm:cxn modelId="{2E3BCEE2-D54C-401F-960D-312B2402C346}" type="presOf" srcId="{67EF68F5-30F5-490D-A655-CF59DBBD0A4F}" destId="{2DEC6D4D-D2CB-4CA1-810B-2ACB8108345C}" srcOrd="1" destOrd="0" presId="urn:microsoft.com/office/officeart/2005/8/layout/hierarchy2#1"/>
    <dgm:cxn modelId="{D576CC87-80C5-49E5-9910-92949EC8C8F9}" type="presOf" srcId="{981A5705-93BE-406F-9FE2-4B9ECC64FC63}" destId="{974E560F-E4AE-4903-A792-B426E2EC0984}" srcOrd="0" destOrd="0" presId="urn:microsoft.com/office/officeart/2005/8/layout/hierarchy2#1"/>
    <dgm:cxn modelId="{2256DFA0-9218-40D5-97EF-3F44634FD6F3}" srcId="{AB82E56F-A1AE-46A4-9164-B04C47768162}" destId="{D223DC62-4D88-419B-ABEF-8BD74C850B36}" srcOrd="0" destOrd="0" parTransId="{0A1FB476-82D4-4716-A32F-FFF154570B6B}" sibTransId="{26821763-55C7-4FCA-867A-37084567B62D}"/>
    <dgm:cxn modelId="{FB85189D-9855-4FA6-8D31-F01F97C17848}" type="presOf" srcId="{03545E8F-FF25-4D8F-B6F3-08F84384A9C8}" destId="{B0911749-62FC-4C87-B9DD-CA5723378C7D}" srcOrd="0" destOrd="0" presId="urn:microsoft.com/office/officeart/2005/8/layout/hierarchy2#1"/>
    <dgm:cxn modelId="{8527F69C-8F13-4D8E-AE70-056FA3692FC9}" type="presOf" srcId="{5C2DAAB7-94F6-4FCC-81E9-7BF2BA845493}" destId="{86663D87-56AC-4514-B32A-348260445A20}" srcOrd="0" destOrd="0" presId="urn:microsoft.com/office/officeart/2005/8/layout/hierarchy2#1"/>
    <dgm:cxn modelId="{1AFEB196-783E-45F6-81A4-B619C214450C}" srcId="{AB82E56F-A1AE-46A4-9164-B04C47768162}" destId="{AC868438-D347-4318-B10B-D8D190766C61}" srcOrd="2" destOrd="0" parTransId="{E21140BF-2EE0-4045-9C17-F43051D5C224}" sibTransId="{B8B8ACCF-A275-417A-9F65-1831B9E423C6}"/>
    <dgm:cxn modelId="{756E5405-546E-45E6-85AD-0235E1BF43E0}" srcId="{03545E8F-FF25-4D8F-B6F3-08F84384A9C8}" destId="{5B804F41-9670-41FD-B4B7-1332E6A349CB}" srcOrd="0" destOrd="0" parTransId="{67EF68F5-30F5-490D-A655-CF59DBBD0A4F}" sibTransId="{F411BFCA-F972-432C-937B-6EC2CD426C98}"/>
    <dgm:cxn modelId="{2914ABDF-90F9-47D4-BA4C-038A09A4317E}" type="presOf" srcId="{6F223F89-E80E-41AD-AD78-D12630B64B97}" destId="{A54EC4C5-7935-413D-90A9-11A67D23E537}" srcOrd="0" destOrd="0" presId="urn:microsoft.com/office/officeart/2005/8/layout/hierarchy2#1"/>
    <dgm:cxn modelId="{EDBFFA6B-5883-403C-882F-25FE0A102200}" type="presOf" srcId="{D7A0E365-4EC7-4900-A3F5-C0A6AC3DFB28}" destId="{0C2ED676-E316-40CB-B281-2248784EB8BC}" srcOrd="1" destOrd="0" presId="urn:microsoft.com/office/officeart/2005/8/layout/hierarchy2#1"/>
    <dgm:cxn modelId="{02109055-14A2-48C7-B3EB-FB23E1055DEA}" type="presOf" srcId="{E21140BF-2EE0-4045-9C17-F43051D5C224}" destId="{C99372FE-749F-4B71-8E58-513E3DE07797}" srcOrd="0" destOrd="0" presId="urn:microsoft.com/office/officeart/2005/8/layout/hierarchy2#1"/>
    <dgm:cxn modelId="{1439F1EA-DD5D-445D-8EAD-02217712537C}" type="presOf" srcId="{E21140BF-2EE0-4045-9C17-F43051D5C224}" destId="{07FADDCA-EF6F-428E-8739-A12AEE6C3080}" srcOrd="1" destOrd="0" presId="urn:microsoft.com/office/officeart/2005/8/layout/hierarchy2#1"/>
    <dgm:cxn modelId="{C8B56207-7D08-4AD9-A880-F67866BD7C8A}" srcId="{5B804F41-9670-41FD-B4B7-1332E6A349CB}" destId="{5C2DAAB7-94F6-4FCC-81E9-7BF2BA845493}" srcOrd="2" destOrd="0" parTransId="{C3563E64-F36B-4F5D-822E-B5EFB3C8DD5E}" sibTransId="{8792B0B5-901F-4B7B-8F0D-3B3A91DEF0EE}"/>
    <dgm:cxn modelId="{EBC83B25-B963-4E94-8C4A-D89610DA0BB4}" type="presOf" srcId="{0A1FB476-82D4-4716-A32F-FFF154570B6B}" destId="{8A928198-67BE-425C-B0BC-B7BEF8264C2B}" srcOrd="1" destOrd="0" presId="urn:microsoft.com/office/officeart/2005/8/layout/hierarchy2#1"/>
    <dgm:cxn modelId="{20BD4024-4D95-4397-BEFD-10102859F618}" srcId="{5B804F41-9670-41FD-B4B7-1332E6A349CB}" destId="{317F647D-F18C-4E86-B07B-BE49031D843D}" srcOrd="4" destOrd="0" parTransId="{9E654BAB-E89F-444C-9238-AE484E9A1BDF}" sibTransId="{98031E47-9AB9-4EAC-8178-B4FE729BC2B0}"/>
    <dgm:cxn modelId="{B37265A5-C9BC-41AA-A1E8-88B814CA1F65}" srcId="{5B804F41-9670-41FD-B4B7-1332E6A349CB}" destId="{535EDAA7-A01E-4049-AA0D-736B7F6781F7}" srcOrd="1" destOrd="0" parTransId="{981A5705-93BE-406F-9FE2-4B9ECC64FC63}" sibTransId="{76901438-061A-4857-A79F-800B1FE92037}"/>
    <dgm:cxn modelId="{8363C075-8888-4476-9A37-3A02B4B7D1E4}" type="presOf" srcId="{9C5C2ED1-A779-4B0A-85FF-1B2E07EEC528}" destId="{02E12269-62D4-494C-9364-B54D0E0BF104}" srcOrd="1" destOrd="0" presId="urn:microsoft.com/office/officeart/2005/8/layout/hierarchy2#1"/>
    <dgm:cxn modelId="{175BF108-8E66-4F04-90DA-896E1D95E114}" type="presOf" srcId="{9C5C2ED1-A779-4B0A-85FF-1B2E07EEC528}" destId="{2C3B40EE-B02A-490E-89CA-943B6100E929}" srcOrd="0" destOrd="0" presId="urn:microsoft.com/office/officeart/2005/8/layout/hierarchy2#1"/>
    <dgm:cxn modelId="{1A3698C3-EB1B-45EE-BF1F-24938B2D7914}" srcId="{64E40BFC-D7DD-43DC-AA1C-3CE26EC8A945}" destId="{03545E8F-FF25-4D8F-B6F3-08F84384A9C8}" srcOrd="0" destOrd="0" parTransId="{24D7A3CA-6947-4A8D-9AFE-4F8E12CB0C7E}" sibTransId="{F880C578-6E56-45F2-A3F1-2FEC80928CCC}"/>
    <dgm:cxn modelId="{E82E455F-FB1D-4A91-92D1-A3CFEE15ACB2}" type="presOf" srcId="{317F647D-F18C-4E86-B07B-BE49031D843D}" destId="{DF61FF12-0046-4EB9-BE52-C67F23675004}" srcOrd="0" destOrd="0" presId="urn:microsoft.com/office/officeart/2005/8/layout/hierarchy2#1"/>
    <dgm:cxn modelId="{497F6F4B-E5EB-4899-AA53-3F4E76872635}" srcId="{5B804F41-9670-41FD-B4B7-1332E6A349CB}" destId="{E0C6653F-0C04-436E-B842-8D72E1736B5D}" srcOrd="0" destOrd="0" parTransId="{57A21F9A-34E4-4A16-9D82-80400E2CD6A5}" sibTransId="{28D39331-3401-4CFA-A5A7-3D2911B487A7}"/>
    <dgm:cxn modelId="{57E9CACC-5822-47E1-BA31-E2617D8753F3}" type="presOf" srcId="{9E654BAB-E89F-444C-9238-AE484E9A1BDF}" destId="{AAFAEDA8-DCB9-452E-B143-9C1311A6B3FA}" srcOrd="0" destOrd="0" presId="urn:microsoft.com/office/officeart/2005/8/layout/hierarchy2#1"/>
    <dgm:cxn modelId="{291D3857-B4DB-4210-B813-3C53FBE3ED8F}" type="presOf" srcId="{535EDAA7-A01E-4049-AA0D-736B7F6781F7}" destId="{093662CF-4162-4D4C-9978-81CCFA055A9B}" srcOrd="0" destOrd="0" presId="urn:microsoft.com/office/officeart/2005/8/layout/hierarchy2#1"/>
    <dgm:cxn modelId="{9B72E304-6701-493F-AC3A-81778A0EBD80}" type="presOf" srcId="{5B804F41-9670-41FD-B4B7-1332E6A349CB}" destId="{99048D4B-BEA7-46B4-98BE-80D5B3320E5D}" srcOrd="0" destOrd="0" presId="urn:microsoft.com/office/officeart/2005/8/layout/hierarchy2#1"/>
    <dgm:cxn modelId="{91ACCC1C-D97B-4D72-8403-1D1974F616A8}" type="presOf" srcId="{AB82E56F-A1AE-46A4-9164-B04C47768162}" destId="{39E454AB-9094-4837-B8C1-B1ABD7653657}" srcOrd="0" destOrd="0" presId="urn:microsoft.com/office/officeart/2005/8/layout/hierarchy2#1"/>
    <dgm:cxn modelId="{4E361E8C-C718-418E-87BA-6E8C1450D99B}" type="presOf" srcId="{417B2E92-47A9-4DC1-B186-6E261A22A2A8}" destId="{BD96FA08-5E3B-4236-9484-D0552FB30C14}" srcOrd="1" destOrd="0" presId="urn:microsoft.com/office/officeart/2005/8/layout/hierarchy2#1"/>
    <dgm:cxn modelId="{3E3623E3-591C-4CF4-8932-21B8CAE7574C}" type="presParOf" srcId="{8FA8ED1F-6855-4F51-93E2-7BBF5415E107}" destId="{8F3030C6-8DE6-468E-9C3C-BC1A88723DDC}" srcOrd="0" destOrd="0" presId="urn:microsoft.com/office/officeart/2005/8/layout/hierarchy2#1"/>
    <dgm:cxn modelId="{04770B6A-EB16-444F-80CC-70C801FCB526}" type="presParOf" srcId="{8F3030C6-8DE6-468E-9C3C-BC1A88723DDC}" destId="{B0911749-62FC-4C87-B9DD-CA5723378C7D}" srcOrd="0" destOrd="0" presId="urn:microsoft.com/office/officeart/2005/8/layout/hierarchy2#1"/>
    <dgm:cxn modelId="{557B3E1E-7F53-4F07-AD23-07822C945FB3}" type="presParOf" srcId="{8F3030C6-8DE6-468E-9C3C-BC1A88723DDC}" destId="{2E3297E7-F374-457B-94ED-DE4B8CFF7DC8}" srcOrd="1" destOrd="0" presId="urn:microsoft.com/office/officeart/2005/8/layout/hierarchy2#1"/>
    <dgm:cxn modelId="{CDDD6FFD-CB06-4DC1-BB36-1B1F171A0A0B}" type="presParOf" srcId="{2E3297E7-F374-457B-94ED-DE4B8CFF7DC8}" destId="{DFE14131-4F6D-45D4-97BD-8CC483E68F28}" srcOrd="0" destOrd="0" presId="urn:microsoft.com/office/officeart/2005/8/layout/hierarchy2#1"/>
    <dgm:cxn modelId="{D5882128-178B-435B-B195-90D962A5F046}" type="presParOf" srcId="{DFE14131-4F6D-45D4-97BD-8CC483E68F28}" destId="{2DEC6D4D-D2CB-4CA1-810B-2ACB8108345C}" srcOrd="0" destOrd="0" presId="urn:microsoft.com/office/officeart/2005/8/layout/hierarchy2#1"/>
    <dgm:cxn modelId="{9E2C113C-6B2D-4CD2-BC52-91A94B69E486}" type="presParOf" srcId="{2E3297E7-F374-457B-94ED-DE4B8CFF7DC8}" destId="{14758207-BF6A-4FB9-A5AB-DA3E10889AA9}" srcOrd="1" destOrd="0" presId="urn:microsoft.com/office/officeart/2005/8/layout/hierarchy2#1"/>
    <dgm:cxn modelId="{346F91CC-ECFC-4D55-82BD-83B363A0101A}" type="presParOf" srcId="{14758207-BF6A-4FB9-A5AB-DA3E10889AA9}" destId="{99048D4B-BEA7-46B4-98BE-80D5B3320E5D}" srcOrd="0" destOrd="0" presId="urn:microsoft.com/office/officeart/2005/8/layout/hierarchy2#1"/>
    <dgm:cxn modelId="{556D7E5F-6E2E-4B02-8291-4B9F781B7438}" type="presParOf" srcId="{14758207-BF6A-4FB9-A5AB-DA3E10889AA9}" destId="{F0F0D1FA-0370-45A6-952A-D8A2D47B0A36}" srcOrd="1" destOrd="0" presId="urn:microsoft.com/office/officeart/2005/8/layout/hierarchy2#1"/>
    <dgm:cxn modelId="{B8B54812-E390-4BFE-B91B-887509989708}" type="presParOf" srcId="{F0F0D1FA-0370-45A6-952A-D8A2D47B0A36}" destId="{80F0CDA6-9919-46EE-89BB-F5C707D0C8E5}" srcOrd="0" destOrd="0" presId="urn:microsoft.com/office/officeart/2005/8/layout/hierarchy2#1"/>
    <dgm:cxn modelId="{35D4B097-0ADA-4711-884A-B9D562976CF0}" type="presParOf" srcId="{80F0CDA6-9919-46EE-89BB-F5C707D0C8E5}" destId="{99731209-4CC6-426D-8661-398E8F40EF36}" srcOrd="0" destOrd="0" presId="urn:microsoft.com/office/officeart/2005/8/layout/hierarchy2#1"/>
    <dgm:cxn modelId="{CBCD6303-1B1E-43C3-8FEE-9DB9DA360B6E}" type="presParOf" srcId="{F0F0D1FA-0370-45A6-952A-D8A2D47B0A36}" destId="{3399DCF9-86BC-4470-8E99-5452E481D475}" srcOrd="1" destOrd="0" presId="urn:microsoft.com/office/officeart/2005/8/layout/hierarchy2#1"/>
    <dgm:cxn modelId="{2D5F9D3E-5BB7-4B38-A940-7B9DD68DFA6C}" type="presParOf" srcId="{3399DCF9-86BC-4470-8E99-5452E481D475}" destId="{60E7C08D-4238-4599-B3C9-CB07BCA13CFA}" srcOrd="0" destOrd="0" presId="urn:microsoft.com/office/officeart/2005/8/layout/hierarchy2#1"/>
    <dgm:cxn modelId="{894593C8-5CA7-4A9E-BC59-0765D5121677}" type="presParOf" srcId="{3399DCF9-86BC-4470-8E99-5452E481D475}" destId="{892BA80B-3FF1-4D5E-9A79-36401BAE4729}" srcOrd="1" destOrd="0" presId="urn:microsoft.com/office/officeart/2005/8/layout/hierarchy2#1"/>
    <dgm:cxn modelId="{CFC5C0D0-8B26-40D4-8F17-E3FAFBE51438}" type="presParOf" srcId="{F0F0D1FA-0370-45A6-952A-D8A2D47B0A36}" destId="{974E560F-E4AE-4903-A792-B426E2EC0984}" srcOrd="2" destOrd="0" presId="urn:microsoft.com/office/officeart/2005/8/layout/hierarchy2#1"/>
    <dgm:cxn modelId="{3AEFFBCE-9C8F-4C4E-9070-7A7D7DC791E0}" type="presParOf" srcId="{974E560F-E4AE-4903-A792-B426E2EC0984}" destId="{D7EFB923-2497-4B1F-9AB0-DCD2E6F8762D}" srcOrd="0" destOrd="0" presId="urn:microsoft.com/office/officeart/2005/8/layout/hierarchy2#1"/>
    <dgm:cxn modelId="{15A8E248-8526-4DF6-9C40-8C3DC1B99701}" type="presParOf" srcId="{F0F0D1FA-0370-45A6-952A-D8A2D47B0A36}" destId="{A241A7F7-167D-401A-A85A-4828267028E2}" srcOrd="3" destOrd="0" presId="urn:microsoft.com/office/officeart/2005/8/layout/hierarchy2#1"/>
    <dgm:cxn modelId="{5D72431B-25B7-494A-A87A-48273DB53E6D}" type="presParOf" srcId="{A241A7F7-167D-401A-A85A-4828267028E2}" destId="{093662CF-4162-4D4C-9978-81CCFA055A9B}" srcOrd="0" destOrd="0" presId="urn:microsoft.com/office/officeart/2005/8/layout/hierarchy2#1"/>
    <dgm:cxn modelId="{64FC554A-F31F-4F9C-82E2-19DAFE5E8C9C}" type="presParOf" srcId="{A241A7F7-167D-401A-A85A-4828267028E2}" destId="{CD166A18-F191-4EF4-8855-98833EA142E1}" srcOrd="1" destOrd="0" presId="urn:microsoft.com/office/officeart/2005/8/layout/hierarchy2#1"/>
    <dgm:cxn modelId="{3195A18D-8183-4785-9DD0-FA0A68F02FF0}" type="presParOf" srcId="{F0F0D1FA-0370-45A6-952A-D8A2D47B0A36}" destId="{FC9DF11D-E339-47B9-BBDA-5769336EFC12}" srcOrd="4" destOrd="0" presId="urn:microsoft.com/office/officeart/2005/8/layout/hierarchy2#1"/>
    <dgm:cxn modelId="{05BEA6B3-0EC2-4230-A130-9221A7951BC9}" type="presParOf" srcId="{FC9DF11D-E339-47B9-BBDA-5769336EFC12}" destId="{43D562DD-4229-410D-A726-160C1A2EB4B2}" srcOrd="0" destOrd="0" presId="urn:microsoft.com/office/officeart/2005/8/layout/hierarchy2#1"/>
    <dgm:cxn modelId="{033BDD9E-CF38-4189-9A23-4C4EF9FF7C4F}" type="presParOf" srcId="{F0F0D1FA-0370-45A6-952A-D8A2D47B0A36}" destId="{EF1ADD88-E01B-4206-98BB-7164932887A4}" srcOrd="5" destOrd="0" presId="urn:microsoft.com/office/officeart/2005/8/layout/hierarchy2#1"/>
    <dgm:cxn modelId="{F0DD9EE6-5266-457F-941C-D48115508B07}" type="presParOf" srcId="{EF1ADD88-E01B-4206-98BB-7164932887A4}" destId="{86663D87-56AC-4514-B32A-348260445A20}" srcOrd="0" destOrd="0" presId="urn:microsoft.com/office/officeart/2005/8/layout/hierarchy2#1"/>
    <dgm:cxn modelId="{55F98350-4003-4DD4-B146-6588C724E0A1}" type="presParOf" srcId="{EF1ADD88-E01B-4206-98BB-7164932887A4}" destId="{8082A1AF-92C1-4392-97B9-40E695461CE5}" srcOrd="1" destOrd="0" presId="urn:microsoft.com/office/officeart/2005/8/layout/hierarchy2#1"/>
    <dgm:cxn modelId="{9D8AC4DC-29C9-4670-9A9F-7BA87900D83A}" type="presParOf" srcId="{F0F0D1FA-0370-45A6-952A-D8A2D47B0A36}" destId="{0D1419F6-41C6-42C0-8619-F10F7C17B029}" srcOrd="6" destOrd="0" presId="urn:microsoft.com/office/officeart/2005/8/layout/hierarchy2#1"/>
    <dgm:cxn modelId="{01FD54AE-FEB8-4057-948E-D6768DE5FBB5}" type="presParOf" srcId="{0D1419F6-41C6-42C0-8619-F10F7C17B029}" destId="{CDDA9BDE-7DEC-4884-8C8C-9DE1EBBE314F}" srcOrd="0" destOrd="0" presId="urn:microsoft.com/office/officeart/2005/8/layout/hierarchy2#1"/>
    <dgm:cxn modelId="{D86827B4-F094-4731-802D-0C4FF2B4BE84}" type="presParOf" srcId="{F0F0D1FA-0370-45A6-952A-D8A2D47B0A36}" destId="{4505455F-55A5-4E41-84F8-19C5E5C375D4}" srcOrd="7" destOrd="0" presId="urn:microsoft.com/office/officeart/2005/8/layout/hierarchy2#1"/>
    <dgm:cxn modelId="{6273F398-11CC-4FF6-A995-864D81981DD3}" type="presParOf" srcId="{4505455F-55A5-4E41-84F8-19C5E5C375D4}" destId="{A54EC4C5-7935-413D-90A9-11A67D23E537}" srcOrd="0" destOrd="0" presId="urn:microsoft.com/office/officeart/2005/8/layout/hierarchy2#1"/>
    <dgm:cxn modelId="{C73B3040-84F2-4EB5-9C3C-3AB2C1B27CDC}" type="presParOf" srcId="{4505455F-55A5-4E41-84F8-19C5E5C375D4}" destId="{9A030E15-1A3F-4D78-A664-629300374D67}" srcOrd="1" destOrd="0" presId="urn:microsoft.com/office/officeart/2005/8/layout/hierarchy2#1"/>
    <dgm:cxn modelId="{11363D43-AFC7-4772-B0B2-43891DE93789}" type="presParOf" srcId="{F0F0D1FA-0370-45A6-952A-D8A2D47B0A36}" destId="{AAFAEDA8-DCB9-452E-B143-9C1311A6B3FA}" srcOrd="8" destOrd="0" presId="urn:microsoft.com/office/officeart/2005/8/layout/hierarchy2#1"/>
    <dgm:cxn modelId="{93E8486B-50CC-48F5-B1B9-2796D49CE3DD}" type="presParOf" srcId="{AAFAEDA8-DCB9-452E-B143-9C1311A6B3FA}" destId="{8C07DFC9-645D-40B9-855A-3A0E2E6E63A0}" srcOrd="0" destOrd="0" presId="urn:microsoft.com/office/officeart/2005/8/layout/hierarchy2#1"/>
    <dgm:cxn modelId="{2DE9F1D3-E230-4023-95FC-39D523E8614E}" type="presParOf" srcId="{F0F0D1FA-0370-45A6-952A-D8A2D47B0A36}" destId="{262BDD36-879C-4FEE-9272-B4826089C419}" srcOrd="9" destOrd="0" presId="urn:microsoft.com/office/officeart/2005/8/layout/hierarchy2#1"/>
    <dgm:cxn modelId="{79AA5FDB-B3DC-4D09-A737-8832F7913A36}" type="presParOf" srcId="{262BDD36-879C-4FEE-9272-B4826089C419}" destId="{DF61FF12-0046-4EB9-BE52-C67F23675004}" srcOrd="0" destOrd="0" presId="urn:microsoft.com/office/officeart/2005/8/layout/hierarchy2#1"/>
    <dgm:cxn modelId="{34D64D6C-65CC-4B64-954D-A19D44E743FF}" type="presParOf" srcId="{262BDD36-879C-4FEE-9272-B4826089C419}" destId="{3E2A0C69-AAAB-44C7-A0E6-68602DE84385}" srcOrd="1" destOrd="0" presId="urn:microsoft.com/office/officeart/2005/8/layout/hierarchy2#1"/>
    <dgm:cxn modelId="{9E48733C-C394-4FC5-A226-496124B1823F}" type="presParOf" srcId="{F0F0D1FA-0370-45A6-952A-D8A2D47B0A36}" destId="{21365F75-6E56-4D15-9711-E99D4A94C037}" srcOrd="10" destOrd="0" presId="urn:microsoft.com/office/officeart/2005/8/layout/hierarchy2#1"/>
    <dgm:cxn modelId="{D6137BE4-561C-426D-9C97-4AB3138415D4}" type="presParOf" srcId="{21365F75-6E56-4D15-9711-E99D4A94C037}" destId="{0C2ED676-E316-40CB-B281-2248784EB8BC}" srcOrd="0" destOrd="0" presId="urn:microsoft.com/office/officeart/2005/8/layout/hierarchy2#1"/>
    <dgm:cxn modelId="{20A86E69-F2E0-4E50-B749-1E8D9D9E418E}" type="presParOf" srcId="{F0F0D1FA-0370-45A6-952A-D8A2D47B0A36}" destId="{6E2BF964-B984-4922-94F0-5C8ACBC19BF7}" srcOrd="11" destOrd="0" presId="urn:microsoft.com/office/officeart/2005/8/layout/hierarchy2#1"/>
    <dgm:cxn modelId="{79593521-6375-42AF-9D11-5CACB735424F}" type="presParOf" srcId="{6E2BF964-B984-4922-94F0-5C8ACBC19BF7}" destId="{9592FD63-0014-4150-BAFA-2D866B04EB53}" srcOrd="0" destOrd="0" presId="urn:microsoft.com/office/officeart/2005/8/layout/hierarchy2#1"/>
    <dgm:cxn modelId="{BE45C184-8A4E-4236-AFB2-7C6A0F75009E}" type="presParOf" srcId="{6E2BF964-B984-4922-94F0-5C8ACBC19BF7}" destId="{5C4BC90C-B88D-4EF7-BA09-2F38E115FFCC}" srcOrd="1" destOrd="0" presId="urn:microsoft.com/office/officeart/2005/8/layout/hierarchy2#1"/>
    <dgm:cxn modelId="{F2D0EF0E-C637-42C0-8E52-E865C0902D14}" type="presParOf" srcId="{2E3297E7-F374-457B-94ED-DE4B8CFF7DC8}" destId="{6C593899-34D5-43A4-BD51-5C8E2DB19184}" srcOrd="2" destOrd="0" presId="urn:microsoft.com/office/officeart/2005/8/layout/hierarchy2#1"/>
    <dgm:cxn modelId="{B261BB3E-FAA9-4704-B5D2-E0DE2B9B8C10}" type="presParOf" srcId="{6C593899-34D5-43A4-BD51-5C8E2DB19184}" destId="{496C5C23-FD30-4F35-A4E6-8B9167B65E6B}" srcOrd="0" destOrd="0" presId="urn:microsoft.com/office/officeart/2005/8/layout/hierarchy2#1"/>
    <dgm:cxn modelId="{D47699A7-0268-4DB1-A988-AC3CAE9746AE}" type="presParOf" srcId="{2E3297E7-F374-457B-94ED-DE4B8CFF7DC8}" destId="{6D0CEEC3-1BF0-47A4-9AC0-5720EB80ECA7}" srcOrd="3" destOrd="0" presId="urn:microsoft.com/office/officeart/2005/8/layout/hierarchy2#1"/>
    <dgm:cxn modelId="{2E3B57DD-B0F7-4F8E-B62A-D68F42DE486E}" type="presParOf" srcId="{6D0CEEC3-1BF0-47A4-9AC0-5720EB80ECA7}" destId="{39E454AB-9094-4837-B8C1-B1ABD7653657}" srcOrd="0" destOrd="0" presId="urn:microsoft.com/office/officeart/2005/8/layout/hierarchy2#1"/>
    <dgm:cxn modelId="{640CD53B-D812-4946-A2D9-83D72C697F97}" type="presParOf" srcId="{6D0CEEC3-1BF0-47A4-9AC0-5720EB80ECA7}" destId="{D12E000D-B1EF-4C95-AC39-A765C2B58A1B}" srcOrd="1" destOrd="0" presId="urn:microsoft.com/office/officeart/2005/8/layout/hierarchy2#1"/>
    <dgm:cxn modelId="{1129B99C-01BD-4F5B-BD5B-B3E2FF5DD134}" type="presParOf" srcId="{D12E000D-B1EF-4C95-AC39-A765C2B58A1B}" destId="{3D01044F-4184-4AD6-A6E2-C77B93F7B997}" srcOrd="0" destOrd="0" presId="urn:microsoft.com/office/officeart/2005/8/layout/hierarchy2#1"/>
    <dgm:cxn modelId="{7F5D88B9-A9E3-4C37-94DE-E3B1925305EF}" type="presParOf" srcId="{3D01044F-4184-4AD6-A6E2-C77B93F7B997}" destId="{8A928198-67BE-425C-B0BC-B7BEF8264C2B}" srcOrd="0" destOrd="0" presId="urn:microsoft.com/office/officeart/2005/8/layout/hierarchy2#1"/>
    <dgm:cxn modelId="{5F8E3CB5-AC2D-4C17-9E50-7EC9CC8841BE}" type="presParOf" srcId="{D12E000D-B1EF-4C95-AC39-A765C2B58A1B}" destId="{14EE6B03-9BD2-4A2B-BF7A-2E8D1508D798}" srcOrd="1" destOrd="0" presId="urn:microsoft.com/office/officeart/2005/8/layout/hierarchy2#1"/>
    <dgm:cxn modelId="{E2A73E8E-6F25-4AB7-8777-876DAC18F3A9}" type="presParOf" srcId="{14EE6B03-9BD2-4A2B-BF7A-2E8D1508D798}" destId="{E3DB7065-02EB-4EBD-AE7D-6E25CB0886AB}" srcOrd="0" destOrd="0" presId="urn:microsoft.com/office/officeart/2005/8/layout/hierarchy2#1"/>
    <dgm:cxn modelId="{5C622A28-33F8-4043-9406-384128B61B3B}" type="presParOf" srcId="{14EE6B03-9BD2-4A2B-BF7A-2E8D1508D798}" destId="{A34A648B-9032-419D-B627-B0C1BFE1753B}" srcOrd="1" destOrd="0" presId="urn:microsoft.com/office/officeart/2005/8/layout/hierarchy2#1"/>
    <dgm:cxn modelId="{6BB878BD-D48F-42F4-9F10-91C82FF698D3}" type="presParOf" srcId="{D12E000D-B1EF-4C95-AC39-A765C2B58A1B}" destId="{609DD254-5999-4083-83EA-5532A21FF4A0}" srcOrd="2" destOrd="0" presId="urn:microsoft.com/office/officeart/2005/8/layout/hierarchy2#1"/>
    <dgm:cxn modelId="{A8B18850-EEE9-4A03-99F1-BE56C4E23E65}" type="presParOf" srcId="{609DD254-5999-4083-83EA-5532A21FF4A0}" destId="{BD96FA08-5E3B-4236-9484-D0552FB30C14}" srcOrd="0" destOrd="0" presId="urn:microsoft.com/office/officeart/2005/8/layout/hierarchy2#1"/>
    <dgm:cxn modelId="{73709144-153A-422F-81F8-9D9DDC3D9451}" type="presParOf" srcId="{D12E000D-B1EF-4C95-AC39-A765C2B58A1B}" destId="{8609B894-D1AB-4724-AD58-9A05AF8E241A}" srcOrd="3" destOrd="0" presId="urn:microsoft.com/office/officeart/2005/8/layout/hierarchy2#1"/>
    <dgm:cxn modelId="{7E85313E-DBE2-4C30-93FC-E96687B3DE45}" type="presParOf" srcId="{8609B894-D1AB-4724-AD58-9A05AF8E241A}" destId="{90E30D94-F78F-4E87-B3F2-43F9C139AE24}" srcOrd="0" destOrd="0" presId="urn:microsoft.com/office/officeart/2005/8/layout/hierarchy2#1"/>
    <dgm:cxn modelId="{B99684CD-D20D-44EF-84B8-EEF937F60D19}" type="presParOf" srcId="{8609B894-D1AB-4724-AD58-9A05AF8E241A}" destId="{06992103-21A9-4B3B-8031-56E01A46D383}" srcOrd="1" destOrd="0" presId="urn:microsoft.com/office/officeart/2005/8/layout/hierarchy2#1"/>
    <dgm:cxn modelId="{15B1C9BB-1C61-4BB2-949B-09EF8CE9FEAA}" type="presParOf" srcId="{D12E000D-B1EF-4C95-AC39-A765C2B58A1B}" destId="{C99372FE-749F-4B71-8E58-513E3DE07797}" srcOrd="4" destOrd="0" presId="urn:microsoft.com/office/officeart/2005/8/layout/hierarchy2#1"/>
    <dgm:cxn modelId="{EFE3E02D-142D-468D-930D-ADDEBA6B97F3}" type="presParOf" srcId="{C99372FE-749F-4B71-8E58-513E3DE07797}" destId="{07FADDCA-EF6F-428E-8739-A12AEE6C3080}" srcOrd="0" destOrd="0" presId="urn:microsoft.com/office/officeart/2005/8/layout/hierarchy2#1"/>
    <dgm:cxn modelId="{95E07B81-A4FA-4F74-A427-A80885AE3FB7}" type="presParOf" srcId="{D12E000D-B1EF-4C95-AC39-A765C2B58A1B}" destId="{D0424EF0-6814-4E63-B7D9-BBA6B83B7525}" srcOrd="5" destOrd="0" presId="urn:microsoft.com/office/officeart/2005/8/layout/hierarchy2#1"/>
    <dgm:cxn modelId="{305084CC-8CCB-46FC-B9C1-6BA5707D6506}" type="presParOf" srcId="{D0424EF0-6814-4E63-B7D9-BBA6B83B7525}" destId="{2CA3D07A-565E-4D91-BD71-DB92D71A7EFF}" srcOrd="0" destOrd="0" presId="urn:microsoft.com/office/officeart/2005/8/layout/hierarchy2#1"/>
    <dgm:cxn modelId="{C0C58569-E40B-44B4-B5C9-F8916666608A}" type="presParOf" srcId="{D0424EF0-6814-4E63-B7D9-BBA6B83B7525}" destId="{806919C4-318D-4435-B55F-6BD376C29E16}" srcOrd="1" destOrd="0" presId="urn:microsoft.com/office/officeart/2005/8/layout/hierarchy2#1"/>
    <dgm:cxn modelId="{AB66BC40-CCF2-49A4-802D-48C83A6BB3F1}" type="presParOf" srcId="{D12E000D-B1EF-4C95-AC39-A765C2B58A1B}" destId="{2C3B40EE-B02A-490E-89CA-943B6100E929}" srcOrd="6" destOrd="0" presId="urn:microsoft.com/office/officeart/2005/8/layout/hierarchy2#1"/>
    <dgm:cxn modelId="{3FA9967B-7265-42B8-AFB8-BEBC06A0A7A2}" type="presParOf" srcId="{2C3B40EE-B02A-490E-89CA-943B6100E929}" destId="{02E12269-62D4-494C-9364-B54D0E0BF104}" srcOrd="0" destOrd="0" presId="urn:microsoft.com/office/officeart/2005/8/layout/hierarchy2#1"/>
    <dgm:cxn modelId="{780BD150-D796-48B3-A753-883BF0F05D40}" type="presParOf" srcId="{D12E000D-B1EF-4C95-AC39-A765C2B58A1B}" destId="{3D4B3FCD-D84E-4CB6-8958-0C078F230078}" srcOrd="7" destOrd="0" presId="urn:microsoft.com/office/officeart/2005/8/layout/hierarchy2#1"/>
    <dgm:cxn modelId="{5CDEA67E-3B43-4108-87BB-471AAD7AC371}" type="presParOf" srcId="{3D4B3FCD-D84E-4CB6-8958-0C078F230078}" destId="{64A40F7F-277B-4488-998D-130998928A6B}" srcOrd="0" destOrd="0" presId="urn:microsoft.com/office/officeart/2005/8/layout/hierarchy2#1"/>
    <dgm:cxn modelId="{C029250C-7588-4C51-A29E-1BA31DD1C703}" type="presParOf" srcId="{3D4B3FCD-D84E-4CB6-8958-0C078F230078}" destId="{39AB36BB-8368-4289-8A57-5E405971809F}" srcOrd="1" destOrd="0" presId="urn:microsoft.com/office/officeart/2005/8/layout/hierarchy2#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201400" cy="6527704"/>
        <a:chOff x="0" y="0"/>
        <a:chExt cx="11201400" cy="6527704"/>
      </a:xfrm>
    </dsp:grpSpPr>
    <dsp:sp modelId="{B0911749-62FC-4C87-B9DD-CA5723378C7D}">
      <dsp:nvSpPr>
        <dsp:cNvPr id="3" name="圆角矩形 2"/>
        <dsp:cNvSpPr/>
      </dsp:nvSpPr>
      <dsp:spPr bwMode="white">
        <a:xfrm>
          <a:off x="143113" y="2976040"/>
          <a:ext cx="1891647" cy="1151295"/>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dirty="0" smtClean="0"/>
            <a:t>电子资源</a:t>
          </a:r>
          <a:endParaRPr lang="zh-CN" altLang="en-US" sz="2000" dirty="0"/>
        </a:p>
      </dsp:txBody>
      <dsp:txXfrm>
        <a:off x="143113" y="2976040"/>
        <a:ext cx="1891647" cy="1151295"/>
      </dsp:txXfrm>
    </dsp:sp>
    <dsp:sp modelId="{DFE14131-4F6D-45D4-97BD-8CC483E68F28}">
      <dsp:nvSpPr>
        <dsp:cNvPr id="4" name="任意多边形 3"/>
        <dsp:cNvSpPr/>
      </dsp:nvSpPr>
      <dsp:spPr bwMode="white">
        <a:xfrm>
          <a:off x="1757733" y="3051545"/>
          <a:ext cx="1123576" cy="31747"/>
        </a:xfrm>
        <a:custGeom>
          <a:avLst/>
          <a:gdLst/>
          <a:ahLst/>
          <a:cxnLst/>
          <a:pathLst>
            <a:path w="1769" h="50">
              <a:moveTo>
                <a:pt x="436" y="788"/>
              </a:moveTo>
              <a:lnTo>
                <a:pt x="1333" y="-738"/>
              </a:lnTo>
            </a:path>
          </a:pathLst>
        </a:custGeom>
      </dsp:spPr>
      <dsp:style>
        <a:lnRef idx="2">
          <a:schemeClr val="accent2"/>
        </a:lnRef>
        <a:fillRef idx="0">
          <a:schemeClr val="accent3">
            <a:tint val="90000"/>
          </a:schemeClr>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solidFill>
              <a:schemeClr val="tx1"/>
            </a:solidFill>
          </a:endParaRPr>
        </a:p>
      </dsp:txBody>
      <dsp:txXfrm>
        <a:off x="1757733" y="3051545"/>
        <a:ext cx="1123576" cy="31747"/>
      </dsp:txXfrm>
    </dsp:sp>
    <dsp:sp modelId="{99048D4B-BEA7-46B4-98BE-80D5B3320E5D}">
      <dsp:nvSpPr>
        <dsp:cNvPr id="5" name="圆角矩形 4"/>
        <dsp:cNvSpPr/>
      </dsp:nvSpPr>
      <dsp:spPr bwMode="white">
        <a:xfrm>
          <a:off x="2604282" y="2007501"/>
          <a:ext cx="2302590" cy="1151295"/>
        </a:xfrm>
        <a:prstGeom prst="roundRect">
          <a:avLst>
            <a:gd name="adj" fmla="val 10000"/>
          </a:avLst>
        </a:prstGeom>
      </dsp:spPr>
      <dsp:style>
        <a:lnRef idx="2">
          <a:schemeClr val="lt1"/>
        </a:lnRef>
        <a:fillRef idx="1">
          <a:schemeClr val="accent2">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smtClean="0"/>
            <a:t>常用外文资源</a:t>
          </a:r>
          <a:endParaRPr lang="zh-CN" altLang="en-US" sz="1800" dirty="0"/>
        </a:p>
      </dsp:txBody>
      <dsp:txXfrm>
        <a:off x="2604282" y="2007501"/>
        <a:ext cx="2302590" cy="1151295"/>
      </dsp:txXfrm>
    </dsp:sp>
    <dsp:sp modelId="{80F0CDA6-9919-46EE-89BB-F5C707D0C8E5}">
      <dsp:nvSpPr>
        <dsp:cNvPr id="6" name="任意多边形 5"/>
        <dsp:cNvSpPr/>
      </dsp:nvSpPr>
      <dsp:spPr bwMode="white">
        <a:xfrm>
          <a:off x="4272371" y="1400179"/>
          <a:ext cx="2781250" cy="31747"/>
        </a:xfrm>
        <a:custGeom>
          <a:avLst/>
          <a:gdLst/>
          <a:ahLst/>
          <a:cxnLst/>
          <a:pathLst>
            <a:path w="4380" h="50">
              <a:moveTo>
                <a:pt x="999" y="1863"/>
              </a:moveTo>
              <a:lnTo>
                <a:pt x="3381" y="-1813"/>
              </a:lnTo>
            </a:path>
          </a:pathLst>
        </a:custGeom>
      </dsp:spPr>
      <dsp:style>
        <a:lnRef idx="2">
          <a:schemeClr val="accent3"/>
        </a:lnRef>
        <a:fillRef idx="0">
          <a:schemeClr val="accent4">
            <a:tint val="70000"/>
          </a:schemeClr>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solidFill>
              <a:schemeClr val="tx1"/>
            </a:solidFill>
          </a:endParaRPr>
        </a:p>
      </dsp:txBody>
      <dsp:txXfrm>
        <a:off x="4272371" y="1400179"/>
        <a:ext cx="2781250" cy="31747"/>
      </dsp:txXfrm>
    </dsp:sp>
    <dsp:sp modelId="{60E7C08D-4238-4599-B3C9-CB07BCA13CFA}">
      <dsp:nvSpPr>
        <dsp:cNvPr id="7" name="圆角矩形 6"/>
        <dsp:cNvSpPr/>
      </dsp:nvSpPr>
      <dsp:spPr bwMode="white">
        <a:xfrm>
          <a:off x="6419121" y="0"/>
          <a:ext cx="4398891" cy="497912"/>
        </a:xfrm>
        <a:prstGeom prst="roundRect">
          <a:avLst>
            <a:gd name="adj" fmla="val 10000"/>
          </a:avLst>
        </a:prstGeom>
      </dsp:spPr>
      <dsp:style>
        <a:lnRef idx="2">
          <a:schemeClr val="lt1"/>
        </a:lnRef>
        <a:fillRef idx="1">
          <a:schemeClr val="accent3">
            <a:hueOff val="0"/>
            <a:satOff val="0"/>
            <a:lumOff val="0"/>
            <a:alpha val="100000"/>
          </a:schemeClr>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en-US" altLang="zh-CN" sz="1200" b="1" dirty="0" smtClean="0"/>
            <a:t>Elsevier</a:t>
          </a:r>
          <a:r>
            <a:rPr lang="zh-CN" altLang="en-US" sz="1200" b="1" dirty="0" smtClean="0"/>
            <a:t>公司的</a:t>
          </a:r>
          <a:r>
            <a:rPr lang="en-US" altLang="zh-CN" sz="1200" b="1" dirty="0" err="1" smtClean="0"/>
            <a:t>ScienceDirect</a:t>
          </a:r>
          <a:r>
            <a:rPr lang="zh-CN" altLang="en-US" sz="1200" b="1" dirty="0" smtClean="0"/>
            <a:t>全文数据库</a:t>
          </a:r>
          <a:endParaRPr lang="zh-CN" altLang="en-US" sz="1200" dirty="0"/>
        </a:p>
      </dsp:txBody>
      <dsp:txXfrm>
        <a:off x="6419121" y="0"/>
        <a:ext cx="4398891" cy="497912"/>
      </dsp:txXfrm>
    </dsp:sp>
    <dsp:sp modelId="{974E560F-E4AE-4903-A792-B426E2EC0984}">
      <dsp:nvSpPr>
        <dsp:cNvPr id="8" name="任意多边形 7"/>
        <dsp:cNvSpPr/>
      </dsp:nvSpPr>
      <dsp:spPr bwMode="white">
        <a:xfrm>
          <a:off x="4538895" y="1735482"/>
          <a:ext cx="2248203" cy="31747"/>
        </a:xfrm>
        <a:custGeom>
          <a:avLst/>
          <a:gdLst/>
          <a:ahLst/>
          <a:cxnLst/>
          <a:pathLst>
            <a:path w="3540" h="50">
              <a:moveTo>
                <a:pt x="579" y="1335"/>
              </a:moveTo>
              <a:lnTo>
                <a:pt x="2961" y="-1285"/>
              </a:lnTo>
            </a:path>
          </a:pathLst>
        </a:custGeom>
      </dsp:spPr>
      <dsp:style>
        <a:lnRef idx="2">
          <a:schemeClr val="accent3"/>
        </a:lnRef>
        <a:fillRef idx="0">
          <a:schemeClr val="accent4">
            <a:tint val="70000"/>
          </a:schemeClr>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solidFill>
              <a:schemeClr val="tx1"/>
            </a:solidFill>
          </a:endParaRPr>
        </a:p>
      </dsp:txBody>
      <dsp:txXfrm>
        <a:off x="4538895" y="1735482"/>
        <a:ext cx="2248203" cy="31747"/>
      </dsp:txXfrm>
    </dsp:sp>
    <dsp:sp modelId="{093662CF-4162-4D4C-9978-81CCFA055A9B}">
      <dsp:nvSpPr>
        <dsp:cNvPr id="9" name="圆角矩形 8"/>
        <dsp:cNvSpPr/>
      </dsp:nvSpPr>
      <dsp:spPr bwMode="white">
        <a:xfrm>
          <a:off x="6419121" y="670606"/>
          <a:ext cx="4398891" cy="497912"/>
        </a:xfrm>
        <a:prstGeom prst="roundRect">
          <a:avLst>
            <a:gd name="adj" fmla="val 10000"/>
          </a:avLst>
        </a:prstGeom>
      </dsp:spPr>
      <dsp:style>
        <a:lnRef idx="2">
          <a:schemeClr val="lt1"/>
        </a:lnRef>
        <a:fillRef idx="1">
          <a:schemeClr val="accent3">
            <a:hueOff val="0"/>
            <a:satOff val="0"/>
            <a:lumOff val="0"/>
            <a:alpha val="100000"/>
          </a:schemeClr>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200" b="1" dirty="0" smtClean="0"/>
            <a:t>EBSCO</a:t>
          </a:r>
          <a:r>
            <a:rPr lang="zh-CN" altLang="en-US" sz="1200" dirty="0" smtClean="0"/>
            <a:t>全文数据库</a:t>
          </a:r>
          <a:endParaRPr lang="zh-CN" altLang="en-US" sz="1200" dirty="0"/>
        </a:p>
      </dsp:txBody>
      <dsp:txXfrm>
        <a:off x="6419121" y="670606"/>
        <a:ext cx="4398891" cy="497912"/>
      </dsp:txXfrm>
    </dsp:sp>
    <dsp:sp modelId="{FC9DF11D-E339-47B9-BBDA-5769336EFC12}">
      <dsp:nvSpPr>
        <dsp:cNvPr id="10" name="任意多边形 9"/>
        <dsp:cNvSpPr/>
      </dsp:nvSpPr>
      <dsp:spPr bwMode="white">
        <a:xfrm>
          <a:off x="4758438" y="2070785"/>
          <a:ext cx="1809118" cy="31747"/>
        </a:xfrm>
        <a:custGeom>
          <a:avLst/>
          <a:gdLst/>
          <a:ahLst/>
          <a:cxnLst/>
          <a:pathLst>
            <a:path w="2849" h="50">
              <a:moveTo>
                <a:pt x="234" y="807"/>
              </a:moveTo>
              <a:lnTo>
                <a:pt x="2615" y="-757"/>
              </a:lnTo>
            </a:path>
          </a:pathLst>
        </a:custGeom>
      </dsp:spPr>
      <dsp:style>
        <a:lnRef idx="2">
          <a:schemeClr val="accent3"/>
        </a:lnRef>
        <a:fillRef idx="0">
          <a:schemeClr val="accent4">
            <a:tint val="70000"/>
          </a:schemeClr>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solidFill>
              <a:schemeClr val="tx1"/>
            </a:solidFill>
          </a:endParaRPr>
        </a:p>
      </dsp:txBody>
      <dsp:txXfrm>
        <a:off x="4758438" y="2070785"/>
        <a:ext cx="1809118" cy="31747"/>
      </dsp:txXfrm>
    </dsp:sp>
    <dsp:sp modelId="{86663D87-56AC-4514-B32A-348260445A20}">
      <dsp:nvSpPr>
        <dsp:cNvPr id="11" name="圆角矩形 10"/>
        <dsp:cNvSpPr/>
      </dsp:nvSpPr>
      <dsp:spPr bwMode="white">
        <a:xfrm>
          <a:off x="6419121" y="1341213"/>
          <a:ext cx="4398891" cy="497912"/>
        </a:xfrm>
        <a:prstGeom prst="roundRect">
          <a:avLst>
            <a:gd name="adj" fmla="val 10000"/>
          </a:avLst>
        </a:prstGeom>
      </dsp:spPr>
      <dsp:style>
        <a:lnRef idx="2">
          <a:schemeClr val="lt1"/>
        </a:lnRef>
        <a:fillRef idx="1">
          <a:schemeClr val="accent3">
            <a:hueOff val="0"/>
            <a:satOff val="0"/>
            <a:lumOff val="0"/>
            <a:alpha val="100000"/>
          </a:schemeClr>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200" b="1" dirty="0" smtClean="0"/>
            <a:t>IEEE </a:t>
          </a:r>
          <a:r>
            <a:rPr lang="en-US" altLang="zh-CN" sz="1200" b="1" dirty="0" err="1" smtClean="0"/>
            <a:t>Xplore</a:t>
          </a:r>
          <a:r>
            <a:rPr lang="zh-CN" altLang="en-US" sz="1200" b="1" dirty="0" smtClean="0"/>
            <a:t>全文数据库</a:t>
          </a:r>
          <a:endParaRPr lang="zh-CN" altLang="en-US" sz="1200" dirty="0"/>
        </a:p>
      </dsp:txBody>
      <dsp:txXfrm>
        <a:off x="6419121" y="1341213"/>
        <a:ext cx="4398891" cy="497912"/>
      </dsp:txXfrm>
    </dsp:sp>
    <dsp:sp modelId="{0D1419F6-41C6-42C0-8619-F10F7C17B029}">
      <dsp:nvSpPr>
        <dsp:cNvPr id="12" name="任意多边形 11"/>
        <dsp:cNvSpPr/>
      </dsp:nvSpPr>
      <dsp:spPr bwMode="white">
        <a:xfrm>
          <a:off x="4889882" y="2406088"/>
          <a:ext cx="1546228" cy="31747"/>
        </a:xfrm>
        <a:custGeom>
          <a:avLst/>
          <a:gdLst/>
          <a:ahLst/>
          <a:cxnLst/>
          <a:pathLst>
            <a:path w="2435" h="50">
              <a:moveTo>
                <a:pt x="27" y="279"/>
              </a:moveTo>
              <a:lnTo>
                <a:pt x="2408" y="-229"/>
              </a:lnTo>
            </a:path>
          </a:pathLst>
        </a:custGeom>
      </dsp:spPr>
      <dsp:style>
        <a:lnRef idx="2">
          <a:schemeClr val="accent3"/>
        </a:lnRef>
        <a:fillRef idx="0">
          <a:schemeClr val="accent4">
            <a:tint val="70000"/>
          </a:schemeClr>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solidFill>
              <a:schemeClr val="tx1"/>
            </a:solidFill>
          </a:endParaRPr>
        </a:p>
      </dsp:txBody>
      <dsp:txXfrm>
        <a:off x="4889882" y="2406088"/>
        <a:ext cx="1546228" cy="31747"/>
      </dsp:txXfrm>
    </dsp:sp>
    <dsp:sp modelId="{A54EC4C5-7935-413D-90A9-11A67D23E537}">
      <dsp:nvSpPr>
        <dsp:cNvPr id="13" name="圆角矩形 12"/>
        <dsp:cNvSpPr/>
      </dsp:nvSpPr>
      <dsp:spPr bwMode="white">
        <a:xfrm>
          <a:off x="6419121" y="2011819"/>
          <a:ext cx="4398891" cy="497912"/>
        </a:xfrm>
        <a:prstGeom prst="roundRect">
          <a:avLst>
            <a:gd name="adj" fmla="val 10000"/>
          </a:avLst>
        </a:prstGeom>
      </dsp:spPr>
      <dsp:style>
        <a:lnRef idx="2">
          <a:schemeClr val="lt1"/>
        </a:lnRef>
        <a:fillRef idx="1">
          <a:schemeClr val="accent3">
            <a:hueOff val="0"/>
            <a:satOff val="0"/>
            <a:lumOff val="0"/>
            <a:alpha val="100000"/>
          </a:schemeClr>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200" b="1" dirty="0" smtClean="0"/>
            <a:t>Springer-Link</a:t>
          </a:r>
          <a:r>
            <a:rPr lang="zh-CN" altLang="en-US" sz="1200" dirty="0" smtClean="0"/>
            <a:t>全文电子期刊</a:t>
          </a:r>
          <a:endParaRPr lang="zh-CN" altLang="en-US" sz="1200" dirty="0"/>
        </a:p>
      </dsp:txBody>
      <dsp:txXfrm>
        <a:off x="6419121" y="2011819"/>
        <a:ext cx="4398891" cy="497912"/>
      </dsp:txXfrm>
    </dsp:sp>
    <dsp:sp modelId="{AAFAEDA8-DCB9-452E-B143-9C1311A6B3FA}">
      <dsp:nvSpPr>
        <dsp:cNvPr id="14" name="任意多边形 13"/>
        <dsp:cNvSpPr/>
      </dsp:nvSpPr>
      <dsp:spPr bwMode="white">
        <a:xfrm>
          <a:off x="4887084" y="2741392"/>
          <a:ext cx="1551825" cy="31747"/>
        </a:xfrm>
        <a:custGeom>
          <a:avLst/>
          <a:gdLst/>
          <a:ahLst/>
          <a:cxnLst/>
          <a:pathLst>
            <a:path w="2444" h="50">
              <a:moveTo>
                <a:pt x="31" y="-249"/>
              </a:moveTo>
              <a:lnTo>
                <a:pt x="2413" y="299"/>
              </a:lnTo>
            </a:path>
          </a:pathLst>
        </a:custGeom>
      </dsp:spPr>
      <dsp:style>
        <a:lnRef idx="2">
          <a:schemeClr val="accent3"/>
        </a:lnRef>
        <a:fillRef idx="0">
          <a:schemeClr val="accent4">
            <a:tint val="70000"/>
          </a:schemeClr>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solidFill>
              <a:schemeClr val="tx1"/>
            </a:solidFill>
          </a:endParaRPr>
        </a:p>
      </dsp:txBody>
      <dsp:txXfrm>
        <a:off x="4887084" y="2741392"/>
        <a:ext cx="1551825" cy="31747"/>
      </dsp:txXfrm>
    </dsp:sp>
    <dsp:sp modelId="{DF61FF12-0046-4EB9-BE52-C67F23675004}">
      <dsp:nvSpPr>
        <dsp:cNvPr id="15" name="圆角矩形 14"/>
        <dsp:cNvSpPr/>
      </dsp:nvSpPr>
      <dsp:spPr bwMode="white">
        <a:xfrm>
          <a:off x="6419121" y="2682425"/>
          <a:ext cx="4398891" cy="497912"/>
        </a:xfrm>
        <a:prstGeom prst="roundRect">
          <a:avLst>
            <a:gd name="adj" fmla="val 10000"/>
          </a:avLst>
        </a:prstGeom>
      </dsp:spPr>
      <dsp:style>
        <a:lnRef idx="2">
          <a:schemeClr val="lt1"/>
        </a:lnRef>
        <a:fillRef idx="1">
          <a:schemeClr val="accent3">
            <a:hueOff val="0"/>
            <a:satOff val="0"/>
            <a:lumOff val="0"/>
            <a:alpha val="100000"/>
          </a:schemeClr>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200" b="1" dirty="0" smtClean="0"/>
            <a:t>Web of Science(SCI)</a:t>
          </a:r>
          <a:endParaRPr lang="zh-CN" altLang="en-US" sz="1200" dirty="0"/>
        </a:p>
      </dsp:txBody>
      <dsp:txXfrm>
        <a:off x="6419121" y="2682425"/>
        <a:ext cx="4398891" cy="497912"/>
      </dsp:txXfrm>
    </dsp:sp>
    <dsp:sp modelId="{21365F75-6E56-4D15-9711-E99D4A94C037}">
      <dsp:nvSpPr>
        <dsp:cNvPr id="16" name="任意多边形 15"/>
        <dsp:cNvSpPr/>
      </dsp:nvSpPr>
      <dsp:spPr bwMode="white">
        <a:xfrm>
          <a:off x="4748197" y="3079677"/>
          <a:ext cx="1813343" cy="31747"/>
        </a:xfrm>
        <a:custGeom>
          <a:avLst/>
          <a:gdLst/>
          <a:ahLst/>
          <a:cxnLst/>
          <a:pathLst>
            <a:path w="2856" h="50">
              <a:moveTo>
                <a:pt x="250" y="-782"/>
              </a:moveTo>
              <a:lnTo>
                <a:pt x="2606" y="832"/>
              </a:lnTo>
            </a:path>
          </a:pathLst>
        </a:custGeom>
      </dsp:spPr>
      <dsp:style>
        <a:lnRef idx="2">
          <a:schemeClr val="accent3"/>
        </a:lnRef>
        <a:fillRef idx="0">
          <a:schemeClr val="accent4">
            <a:tint val="70000"/>
          </a:schemeClr>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solidFill>
              <a:schemeClr val="tx1"/>
            </a:solidFill>
          </a:endParaRPr>
        </a:p>
      </dsp:txBody>
      <dsp:txXfrm>
        <a:off x="4748197" y="3079677"/>
        <a:ext cx="1813343" cy="31747"/>
      </dsp:txXfrm>
    </dsp:sp>
    <dsp:sp modelId="{9592FD63-0014-4150-BAFA-2D866B04EB53}">
      <dsp:nvSpPr>
        <dsp:cNvPr id="17" name="圆角矩形 16"/>
        <dsp:cNvSpPr/>
      </dsp:nvSpPr>
      <dsp:spPr bwMode="white">
        <a:xfrm>
          <a:off x="6402865" y="3358995"/>
          <a:ext cx="4398891" cy="497912"/>
        </a:xfrm>
        <a:prstGeom prst="roundRect">
          <a:avLst>
            <a:gd name="adj" fmla="val 10000"/>
          </a:avLst>
        </a:prstGeom>
      </dsp:spPr>
      <dsp:style>
        <a:lnRef idx="2">
          <a:schemeClr val="lt1"/>
        </a:lnRef>
        <a:fillRef idx="1">
          <a:schemeClr val="accent3">
            <a:hueOff val="0"/>
            <a:satOff val="0"/>
            <a:lumOff val="0"/>
            <a:alpha val="100000"/>
          </a:schemeClr>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200" b="1" dirty="0" smtClean="0"/>
            <a:t>Elsevier/Engineering Village(EI)</a:t>
          </a:r>
          <a:endParaRPr lang="zh-CN" altLang="en-US" sz="1200" dirty="0"/>
        </a:p>
      </dsp:txBody>
      <dsp:txXfrm>
        <a:off x="6402865" y="3358995"/>
        <a:ext cx="4398891" cy="497912"/>
      </dsp:txXfrm>
    </dsp:sp>
    <dsp:sp modelId="{6C593899-34D5-43A4-BD51-5C8E2DB19184}">
      <dsp:nvSpPr>
        <dsp:cNvPr id="18" name="任意多边形 17"/>
        <dsp:cNvSpPr/>
      </dsp:nvSpPr>
      <dsp:spPr bwMode="white">
        <a:xfrm>
          <a:off x="1665879" y="4109763"/>
          <a:ext cx="1261900" cy="31747"/>
        </a:xfrm>
        <a:custGeom>
          <a:avLst/>
          <a:gdLst/>
          <a:ahLst/>
          <a:cxnLst/>
          <a:pathLst>
            <a:path w="1987" h="50">
              <a:moveTo>
                <a:pt x="581" y="-879"/>
              </a:moveTo>
              <a:lnTo>
                <a:pt x="1406" y="929"/>
              </a:lnTo>
            </a:path>
          </a:pathLst>
        </a:custGeom>
      </dsp:spPr>
      <dsp:style>
        <a:lnRef idx="2">
          <a:schemeClr val="accent2"/>
        </a:lnRef>
        <a:fillRef idx="0">
          <a:schemeClr val="accent3">
            <a:tint val="90000"/>
          </a:schemeClr>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solidFill>
              <a:schemeClr val="tx1"/>
            </a:solidFill>
          </a:endParaRPr>
        </a:p>
      </dsp:txBody>
      <dsp:txXfrm>
        <a:off x="1665879" y="4109763"/>
        <a:ext cx="1261900" cy="31747"/>
      </dsp:txXfrm>
    </dsp:sp>
    <dsp:sp modelId="{39E454AB-9094-4837-B8C1-B1ABD7653657}">
      <dsp:nvSpPr>
        <dsp:cNvPr id="19" name="圆角矩形 18"/>
        <dsp:cNvSpPr/>
      </dsp:nvSpPr>
      <dsp:spPr bwMode="white">
        <a:xfrm>
          <a:off x="2558898" y="4123938"/>
          <a:ext cx="2302590" cy="1151295"/>
        </a:xfrm>
        <a:prstGeom prst="roundRect">
          <a:avLst>
            <a:gd name="adj" fmla="val 10000"/>
          </a:avLst>
        </a:prstGeom>
      </dsp:spPr>
      <dsp:style>
        <a:lnRef idx="2">
          <a:schemeClr val="lt1"/>
        </a:lnRef>
        <a:fillRef idx="1">
          <a:schemeClr val="accent2">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smtClean="0"/>
            <a:t>常用中文资源</a:t>
          </a:r>
          <a:endParaRPr lang="zh-CN" altLang="en-US" sz="1800" dirty="0"/>
        </a:p>
      </dsp:txBody>
      <dsp:txXfrm>
        <a:off x="2558898" y="4123938"/>
        <a:ext cx="2302590" cy="1151295"/>
      </dsp:txXfrm>
    </dsp:sp>
    <dsp:sp modelId="{3D01044F-4184-4AD6-A6E2-C77B93F7B997}">
      <dsp:nvSpPr>
        <dsp:cNvPr id="20" name="任意多边形 19"/>
        <dsp:cNvSpPr/>
      </dsp:nvSpPr>
      <dsp:spPr bwMode="white">
        <a:xfrm>
          <a:off x="4832662" y="4469862"/>
          <a:ext cx="1615286" cy="31747"/>
        </a:xfrm>
        <a:custGeom>
          <a:avLst/>
          <a:gdLst/>
          <a:ahLst/>
          <a:cxnLst/>
          <a:pathLst>
            <a:path w="2544" h="50">
              <a:moveTo>
                <a:pt x="45" y="362"/>
              </a:moveTo>
              <a:lnTo>
                <a:pt x="2498" y="-312"/>
              </a:lnTo>
            </a:path>
          </a:pathLst>
        </a:custGeom>
      </dsp:spPr>
      <dsp:style>
        <a:lnRef idx="2">
          <a:schemeClr val="accent3"/>
        </a:lnRef>
        <a:fillRef idx="0">
          <a:schemeClr val="accent4">
            <a:tint val="70000"/>
          </a:schemeClr>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solidFill>
              <a:schemeClr val="tx1"/>
            </a:solidFill>
          </a:endParaRPr>
        </a:p>
      </dsp:txBody>
      <dsp:txXfrm>
        <a:off x="4832662" y="4469862"/>
        <a:ext cx="1615286" cy="31747"/>
      </dsp:txXfrm>
    </dsp:sp>
    <dsp:sp modelId="{E3DB7065-02EB-4EBD-AE7D-6E25CB0886AB}">
      <dsp:nvSpPr>
        <dsp:cNvPr id="21" name="圆角矩形 20"/>
        <dsp:cNvSpPr/>
      </dsp:nvSpPr>
      <dsp:spPr bwMode="white">
        <a:xfrm>
          <a:off x="6419121" y="4023638"/>
          <a:ext cx="4399466" cy="496496"/>
        </a:xfrm>
        <a:prstGeom prst="roundRect">
          <a:avLst>
            <a:gd name="adj" fmla="val 10000"/>
          </a:avLst>
        </a:prstGeom>
      </dsp:spPr>
      <dsp:style>
        <a:lnRef idx="2">
          <a:schemeClr val="lt1"/>
        </a:lnRef>
        <a:fillRef idx="1">
          <a:schemeClr val="accent3">
            <a:hueOff val="0"/>
            <a:satOff val="0"/>
            <a:lumOff val="0"/>
            <a:alpha val="100000"/>
          </a:schemeClr>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t>中国知网</a:t>
          </a:r>
          <a:endParaRPr lang="zh-CN" altLang="en-US" sz="1200" dirty="0"/>
        </a:p>
      </dsp:txBody>
      <dsp:txXfrm>
        <a:off x="6419121" y="4023638"/>
        <a:ext cx="4399466" cy="496496"/>
      </dsp:txXfrm>
    </dsp:sp>
    <dsp:sp modelId="{609DD254-5999-4083-83EA-5532A21FF4A0}">
      <dsp:nvSpPr>
        <dsp:cNvPr id="22" name="任意多边形 21"/>
        <dsp:cNvSpPr/>
      </dsp:nvSpPr>
      <dsp:spPr bwMode="white">
        <a:xfrm>
          <a:off x="4852184" y="4804457"/>
          <a:ext cx="1576242" cy="31747"/>
        </a:xfrm>
        <a:custGeom>
          <a:avLst/>
          <a:gdLst/>
          <a:ahLst/>
          <a:cxnLst/>
          <a:pathLst>
            <a:path w="2482" h="50">
              <a:moveTo>
                <a:pt x="15" y="-165"/>
              </a:moveTo>
              <a:lnTo>
                <a:pt x="2468" y="215"/>
              </a:lnTo>
            </a:path>
          </a:pathLst>
        </a:custGeom>
      </dsp:spPr>
      <dsp:style>
        <a:lnRef idx="2">
          <a:schemeClr val="accent3"/>
        </a:lnRef>
        <a:fillRef idx="0">
          <a:schemeClr val="accent4">
            <a:tint val="70000"/>
          </a:schemeClr>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solidFill>
              <a:schemeClr val="tx1"/>
            </a:solidFill>
          </a:endParaRPr>
        </a:p>
      </dsp:txBody>
      <dsp:txXfrm>
        <a:off x="4852184" y="4804457"/>
        <a:ext cx="1576242" cy="31747"/>
      </dsp:txXfrm>
    </dsp:sp>
    <dsp:sp modelId="{90E30D94-F78F-4E87-B3F2-43F9C139AE24}">
      <dsp:nvSpPr>
        <dsp:cNvPr id="23" name="圆角矩形 22"/>
        <dsp:cNvSpPr/>
      </dsp:nvSpPr>
      <dsp:spPr bwMode="white">
        <a:xfrm>
          <a:off x="6419121" y="4692828"/>
          <a:ext cx="4399466" cy="496496"/>
        </a:xfrm>
        <a:prstGeom prst="roundRect">
          <a:avLst>
            <a:gd name="adj" fmla="val 10000"/>
          </a:avLst>
        </a:prstGeom>
      </dsp:spPr>
      <dsp:style>
        <a:lnRef idx="2">
          <a:schemeClr val="lt1"/>
        </a:lnRef>
        <a:fillRef idx="1">
          <a:schemeClr val="accent3">
            <a:hueOff val="0"/>
            <a:satOff val="0"/>
            <a:lumOff val="0"/>
            <a:alpha val="100000"/>
          </a:schemeClr>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t>读秀电子图书</a:t>
          </a:r>
          <a:endParaRPr lang="zh-CN" altLang="en-US" sz="1200" dirty="0"/>
        </a:p>
      </dsp:txBody>
      <dsp:txXfrm>
        <a:off x="6419121" y="4692828"/>
        <a:ext cx="4399466" cy="496496"/>
      </dsp:txXfrm>
    </dsp:sp>
    <dsp:sp modelId="{C99372FE-749F-4B71-8E58-513E3DE07797}">
      <dsp:nvSpPr>
        <dsp:cNvPr id="24" name="任意多边形 23"/>
        <dsp:cNvSpPr/>
      </dsp:nvSpPr>
      <dsp:spPr bwMode="white">
        <a:xfrm>
          <a:off x="4738146" y="5139052"/>
          <a:ext cx="1804317" cy="31747"/>
        </a:xfrm>
        <a:custGeom>
          <a:avLst/>
          <a:gdLst/>
          <a:ahLst/>
          <a:cxnLst/>
          <a:pathLst>
            <a:path w="2841" h="50">
              <a:moveTo>
                <a:pt x="194" y="-692"/>
              </a:moveTo>
              <a:lnTo>
                <a:pt x="2647" y="742"/>
              </a:lnTo>
            </a:path>
          </a:pathLst>
        </a:custGeom>
      </dsp:spPr>
      <dsp:style>
        <a:lnRef idx="2">
          <a:schemeClr val="accent3"/>
        </a:lnRef>
        <a:fillRef idx="0">
          <a:schemeClr val="accent4">
            <a:tint val="70000"/>
          </a:schemeClr>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solidFill>
              <a:schemeClr val="tx1"/>
            </a:solidFill>
          </a:endParaRPr>
        </a:p>
      </dsp:txBody>
      <dsp:txXfrm>
        <a:off x="4738146" y="5139052"/>
        <a:ext cx="1804317" cy="31747"/>
      </dsp:txXfrm>
    </dsp:sp>
    <dsp:sp modelId="{2CA3D07A-565E-4D91-BD71-DB92D71A7EFF}">
      <dsp:nvSpPr>
        <dsp:cNvPr id="25" name="圆角矩形 24"/>
        <dsp:cNvSpPr/>
      </dsp:nvSpPr>
      <dsp:spPr bwMode="white">
        <a:xfrm>
          <a:off x="6419121" y="5362018"/>
          <a:ext cx="4399466" cy="496496"/>
        </a:xfrm>
        <a:prstGeom prst="roundRect">
          <a:avLst>
            <a:gd name="adj" fmla="val 10000"/>
          </a:avLst>
        </a:prstGeom>
      </dsp:spPr>
      <dsp:style>
        <a:lnRef idx="2">
          <a:schemeClr val="lt1"/>
        </a:lnRef>
        <a:fillRef idx="1">
          <a:schemeClr val="accent3">
            <a:hueOff val="0"/>
            <a:satOff val="0"/>
            <a:lumOff val="0"/>
            <a:alpha val="100000"/>
          </a:schemeClr>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200" dirty="0" smtClean="0"/>
            <a:t>CSCD/CSSCI</a:t>
          </a:r>
          <a:endParaRPr lang="zh-CN" altLang="en-US" sz="1200" dirty="0"/>
        </a:p>
      </dsp:txBody>
      <dsp:txXfrm>
        <a:off x="6419121" y="5362018"/>
        <a:ext cx="4399466" cy="496496"/>
      </dsp:txXfrm>
    </dsp:sp>
    <dsp:sp modelId="{2C3B40EE-B02A-490E-89CA-943B6100E929}">
      <dsp:nvSpPr>
        <dsp:cNvPr id="26" name="任意多边形 25"/>
        <dsp:cNvSpPr/>
      </dsp:nvSpPr>
      <dsp:spPr bwMode="white">
        <a:xfrm>
          <a:off x="4531002" y="5473648"/>
          <a:ext cx="2218605" cy="31747"/>
        </a:xfrm>
        <a:custGeom>
          <a:avLst/>
          <a:gdLst/>
          <a:ahLst/>
          <a:cxnLst/>
          <a:pathLst>
            <a:path w="3494" h="50">
              <a:moveTo>
                <a:pt x="520" y="-1219"/>
              </a:moveTo>
              <a:lnTo>
                <a:pt x="2973" y="1269"/>
              </a:lnTo>
            </a:path>
          </a:pathLst>
        </a:custGeom>
      </dsp:spPr>
      <dsp:style>
        <a:lnRef idx="2">
          <a:schemeClr val="accent3"/>
        </a:lnRef>
        <a:fillRef idx="0">
          <a:schemeClr val="accent4">
            <a:tint val="70000"/>
          </a:schemeClr>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solidFill>
              <a:schemeClr val="tx1"/>
            </a:solidFill>
          </a:endParaRPr>
        </a:p>
      </dsp:txBody>
      <dsp:txXfrm>
        <a:off x="4531002" y="5473648"/>
        <a:ext cx="2218605" cy="31747"/>
      </dsp:txXfrm>
    </dsp:sp>
    <dsp:sp modelId="{64A40F7F-277B-4488-998D-130998928A6B}">
      <dsp:nvSpPr>
        <dsp:cNvPr id="27" name="圆角矩形 26"/>
        <dsp:cNvSpPr/>
      </dsp:nvSpPr>
      <dsp:spPr bwMode="white">
        <a:xfrm>
          <a:off x="6419121" y="6031208"/>
          <a:ext cx="4399466" cy="496496"/>
        </a:xfrm>
        <a:prstGeom prst="roundRect">
          <a:avLst>
            <a:gd name="adj" fmla="val 10000"/>
          </a:avLst>
        </a:prstGeom>
      </dsp:spPr>
      <dsp:style>
        <a:lnRef idx="2">
          <a:schemeClr val="lt1"/>
        </a:lnRef>
        <a:fillRef idx="1">
          <a:schemeClr val="accent3">
            <a:hueOff val="0"/>
            <a:satOff val="0"/>
            <a:lumOff val="0"/>
            <a:alpha val="100000"/>
          </a:schemeClr>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t>省共享平台</a:t>
          </a:r>
          <a:endParaRPr lang="zh-CN" altLang="en-US" sz="1200" dirty="0"/>
        </a:p>
      </dsp:txBody>
      <dsp:txXfrm>
        <a:off x="6419121" y="6031208"/>
        <a:ext cx="4399466" cy="49649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1">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2B092-5146-4BD7-A665-0BCF3315BD2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8D2D1-16C4-40C2-99C8-22175732598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78D2D1-16C4-40C2-99C8-22175732598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78D2D1-16C4-40C2-99C8-22175732598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78D2D1-16C4-40C2-99C8-22175732598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officeplus.cn/Template/Home.shtml" TargetMode="Externa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直接连接符 2"/>
          <p:cNvCxnSpPr/>
          <p:nvPr userDrawn="1"/>
        </p:nvCxnSpPr>
        <p:spPr>
          <a:xfrm>
            <a:off x="3754250" y="2596214"/>
            <a:ext cx="49720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椭圆 3"/>
          <p:cNvSpPr/>
          <p:nvPr userDrawn="1"/>
        </p:nvSpPr>
        <p:spPr>
          <a:xfrm>
            <a:off x="5565846" y="1297120"/>
            <a:ext cx="1032394" cy="1032394"/>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kumimoji="1" lang="zh-CN" altLang="en-US" dirty="0">
              <a:solidFill>
                <a:schemeClr val="bg1"/>
              </a:solidFill>
              <a:cs typeface="+mn-ea"/>
              <a:sym typeface="+mn-lt"/>
            </a:endParaRPr>
          </a:p>
        </p:txBody>
      </p:sp>
      <p:sp>
        <p:nvSpPr>
          <p:cNvPr id="8" name="文本占位符 7"/>
          <p:cNvSpPr>
            <a:spLocks noGrp="1"/>
          </p:cNvSpPr>
          <p:nvPr>
            <p:ph type="body" sz="quarter" idx="10" hasCustomPrompt="1"/>
          </p:nvPr>
        </p:nvSpPr>
        <p:spPr>
          <a:xfrm>
            <a:off x="5228762" y="1493368"/>
            <a:ext cx="1706562" cy="646331"/>
          </a:xfrm>
          <a:prstGeom prst="rect">
            <a:avLst/>
          </a:prstGeom>
        </p:spPr>
        <p:txBody>
          <a:bodyPr wrap="square">
            <a:spAutoFit/>
          </a:bodyPr>
          <a:lstStyle>
            <a:lvl1pPr marL="0" indent="0" algn="ctr">
              <a:lnSpc>
                <a:spcPct val="100000"/>
              </a:lnSpc>
              <a:spcBef>
                <a:spcPts val="0"/>
              </a:spcBef>
              <a:buNone/>
              <a:defRPr sz="1800">
                <a:solidFill>
                  <a:schemeClr val="bg1"/>
                </a:solidFill>
              </a:defRPr>
            </a:lvl1pPr>
          </a:lstStyle>
          <a:p>
            <a:pPr lvl="0"/>
            <a:r>
              <a:rPr lang="en-US" altLang="zh-CN" dirty="0"/>
              <a:t>LOGO</a:t>
            </a:r>
            <a:endParaRPr lang="en-US" altLang="zh-CN" dirty="0"/>
          </a:p>
          <a:p>
            <a:pPr lvl="0"/>
            <a:r>
              <a:rPr lang="en-US" altLang="zh-CN" dirty="0"/>
              <a:t>HERE</a:t>
            </a:r>
            <a:endParaRPr lang="zh-CN" altLang="en-US" dirty="0"/>
          </a:p>
        </p:txBody>
      </p:sp>
      <p:sp>
        <p:nvSpPr>
          <p:cNvPr id="9" name="文本占位符 7"/>
          <p:cNvSpPr>
            <a:spLocks noGrp="1"/>
          </p:cNvSpPr>
          <p:nvPr>
            <p:ph type="body" sz="quarter" idx="11" hasCustomPrompt="1"/>
          </p:nvPr>
        </p:nvSpPr>
        <p:spPr>
          <a:xfrm>
            <a:off x="3065727" y="2853386"/>
            <a:ext cx="6079596" cy="1938992"/>
          </a:xfrm>
          <a:prstGeom prst="rect">
            <a:avLst/>
          </a:prstGeom>
        </p:spPr>
        <p:txBody>
          <a:bodyPr wrap="square">
            <a:spAutoFit/>
          </a:bodyPr>
          <a:lstStyle>
            <a:lvl1pPr marL="0" indent="0" algn="ctr">
              <a:lnSpc>
                <a:spcPct val="100000"/>
              </a:lnSpc>
              <a:spcBef>
                <a:spcPts val="0"/>
              </a:spcBef>
              <a:buNone/>
              <a:defRPr sz="6000" b="1">
                <a:solidFill>
                  <a:schemeClr val="bg1"/>
                </a:solidFill>
              </a:defRPr>
            </a:lvl1pPr>
          </a:lstStyle>
          <a:p>
            <a:pPr lvl="0"/>
            <a:r>
              <a:rPr lang="en-US" altLang="zh-CN" dirty="0"/>
              <a:t>POWERPOINT</a:t>
            </a:r>
            <a:endParaRPr lang="en-US" altLang="zh-CN" dirty="0"/>
          </a:p>
          <a:p>
            <a:pPr lvl="0"/>
            <a:r>
              <a:rPr lang="en-US" altLang="zh-CN" dirty="0"/>
              <a:t>TEMPLATE</a:t>
            </a:r>
            <a:endParaRPr lang="en-US" altLang="zh-CN" dirty="0"/>
          </a:p>
        </p:txBody>
      </p:sp>
      <p:sp>
        <p:nvSpPr>
          <p:cNvPr id="10" name="文本占位符 7"/>
          <p:cNvSpPr>
            <a:spLocks noGrp="1"/>
          </p:cNvSpPr>
          <p:nvPr>
            <p:ph type="body" sz="quarter" idx="12" hasCustomPrompt="1"/>
          </p:nvPr>
        </p:nvSpPr>
        <p:spPr>
          <a:xfrm>
            <a:off x="4356959" y="4911606"/>
            <a:ext cx="3450167" cy="338554"/>
          </a:xfrm>
          <a:prstGeom prst="rect">
            <a:avLst/>
          </a:prstGeom>
          <a:solidFill>
            <a:schemeClr val="bg1"/>
          </a:solidFill>
        </p:spPr>
        <p:txBody>
          <a:bodyPr wrap="square">
            <a:spAutoFit/>
          </a:bodyPr>
          <a:lstStyle>
            <a:lvl1pPr marL="0" indent="0" algn="ctr">
              <a:lnSpc>
                <a:spcPct val="100000"/>
              </a:lnSpc>
              <a:spcBef>
                <a:spcPts val="0"/>
              </a:spcBef>
              <a:buNone/>
              <a:defRPr sz="1600" b="1">
                <a:solidFill>
                  <a:schemeClr val="tx1"/>
                </a:solidFill>
              </a:defRPr>
            </a:lvl1pPr>
          </a:lstStyle>
          <a:p>
            <a:pPr lvl="0"/>
            <a:r>
              <a:rPr lang="en-US" altLang="zh-CN" dirty="0"/>
              <a:t>PRESENTED BY </a:t>
            </a:r>
            <a:r>
              <a:rPr lang="en-US" altLang="zh-CN" dirty="0" err="1"/>
              <a:t>OfficePLUSs</a:t>
            </a:r>
            <a:endParaRPr lang="en-US" altLang="zh-C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62361" cy="379656"/>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标注</a:t>
            </a:r>
            <a:endParaRPr kumimoji="0" lang="zh-CN" altLang="en-US" sz="18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p:txBody>
      </p:sp>
      <p:sp>
        <p:nvSpPr>
          <p:cNvPr id="11" name="矩形 10"/>
          <p:cNvSpPr/>
          <p:nvPr userDrawn="1"/>
        </p:nvSpPr>
        <p:spPr>
          <a:xfrm>
            <a:off x="2572589" y="759873"/>
            <a:ext cx="1402001" cy="3453253"/>
          </a:xfrm>
          <a:prstGeom prst="rect">
            <a:avLst/>
          </a:prstGeom>
        </p:spPr>
        <p:txBody>
          <a:bodyPr wrap="square">
            <a:spAutoFit/>
          </a:bodyPr>
          <a:lstStyle/>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字体使用 </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行距</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背景图片出处</a:t>
            </a: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声明</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p:txBody>
      </p:sp>
      <p:sp>
        <p:nvSpPr>
          <p:cNvPr id="12" name="矩形 11"/>
          <p:cNvSpPr/>
          <p:nvPr userDrawn="1"/>
        </p:nvSpPr>
        <p:spPr>
          <a:xfrm>
            <a:off x="4153010" y="759873"/>
            <a:ext cx="7074345" cy="4239879"/>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英文 </a:t>
            </a:r>
            <a:r>
              <a:rPr kumimoji="0" lang="en-US" altLang="zh-CN" sz="1400" b="0" i="0" u="none" strike="noStrike" kern="0" cap="none" spc="0" normalizeH="0" baseline="0" noProof="0" dirty="0">
                <a:ln>
                  <a:noFill/>
                </a:ln>
                <a:solidFill>
                  <a:srgbClr val="FFFFFF"/>
                </a:solidFill>
                <a:effectLst/>
                <a:uLnTx/>
                <a:uFillTx/>
                <a:latin typeface="Segoe UI Light" panose="020B0502040204020203"/>
                <a:cs typeface="Segoe UI Light" panose="020B0502040204020203"/>
              </a:rPr>
              <a:t>Calibri</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中文 微软雅黑</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正文 </a:t>
            </a:r>
            <a:r>
              <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1.3</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en-US" altLang="zh-CN" sz="1400" b="0" i="0" u="none" strike="noStrike" kern="0" cap="none" spc="0" normalizeH="0" baseline="0" noProof="0" dirty="0" err="1">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cn.bing.com</a:t>
            </a: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algn="l" defTabSz="609600" rtl="0" eaLnBrk="1" fontAlgn="auto" latinLnBrk="0" hangingPunct="1">
              <a:lnSpc>
                <a:spcPct val="130000"/>
              </a:lnSpc>
              <a:spcBef>
                <a:spcPts val="0"/>
              </a:spcBef>
              <a:spcAft>
                <a:spcPts val="0"/>
              </a:spcAft>
              <a:buClrTx/>
              <a:buSzTx/>
              <a:buFontTx/>
              <a:buNone/>
              <a:defRPr/>
            </a:pP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本网站所提供的任何信息内容（包括但不限于 </a:t>
            </a:r>
            <a:r>
              <a:rPr kumimoji="0" lang="en-US" altLang="zh-CN"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PPT</a:t>
            </a:r>
            <a:r>
              <a:rPr kumimoji="0" lang="zh-CN" altLang="en-US"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 </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模板、</a:t>
            </a:r>
            <a:r>
              <a:rPr kumimoji="0" lang="en-US" altLang="zh-CN"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Word</a:t>
            </a:r>
            <a:r>
              <a:rPr kumimoji="0" lang="zh-CN" altLang="en-US"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 </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文档、</a:t>
            </a:r>
            <a:r>
              <a:rPr kumimoji="0" lang="en-US" altLang="zh-CN"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Excel</a:t>
            </a:r>
            <a:r>
              <a:rPr kumimoji="0" lang="zh-CN" altLang="en-US"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 </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图表、图片素材等）均受</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中华人民共和国著作权法</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信息网络传播权保护条例</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及其他适用的法律法规的保护，未经权利人书面明确授权，信息内容的任何部分</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包括图片或图表</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不得被全部或部分的复制、传播、销售，否则将承担法律责任。</a:t>
            </a:r>
            <a:endPar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1" lang="en-US" altLang="zh-CN" sz="1000" b="0" i="0" u="none" strike="noStrike" kern="0" cap="none" spc="0" normalizeH="0" baseline="0" noProof="0" dirty="0">
                <a:ln>
                  <a:noFill/>
                </a:ln>
                <a:solidFill>
                  <a:prstClr val="white"/>
                </a:solidFill>
                <a:effectLst/>
                <a:uLnTx/>
                <a:uFillTx/>
                <a:latin typeface="Segoe UI Light" panose="020B0502040204020203"/>
                <a:ea typeface="微软雅黑" panose="020B0503020204020204" pitchFamily="34" charset="-122"/>
                <a:cs typeface="Segoe UI Light" panose="020B0502040204020203"/>
              </a:rPr>
              <a:t>OfficePLUS</a:t>
            </a:r>
            <a:endParaRPr kumimoji="0" lang="zh-CN" altLang="en-US" sz="1000" b="0" i="0" u="none" strike="noStrike" kern="0" cap="none" spc="0" normalizeH="0" baseline="0" noProof="0" dirty="0">
              <a:ln>
                <a:noFill/>
              </a:ln>
              <a:solidFill>
                <a:prstClr val="white"/>
              </a:solidFill>
              <a:effectLst/>
              <a:uLnTx/>
              <a:uFillTx/>
              <a:latin typeface="Segoe UI Light" panose="020B0502040204020203"/>
              <a:ea typeface="微软雅黑" panose="020B0503020204020204" pitchFamily="34" charset="-122"/>
              <a:cs typeface="Segoe UI Light" panose="020B0502040204020203"/>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背景图片素材">
    <p:spTree>
      <p:nvGrpSpPr>
        <p:cNvPr id="1" name=""/>
        <p:cNvGrpSpPr/>
        <p:nvPr/>
      </p:nvGrpSpPr>
      <p:grpSpPr>
        <a:xfrm>
          <a:off x="0" y="0"/>
          <a:ext cx="0" cy="0"/>
          <a:chOff x="0" y="0"/>
          <a:chExt cx="0" cy="0"/>
        </a:xfrm>
      </p:grpSpPr>
      <p:sp>
        <p:nvSpPr>
          <p:cNvPr id="4" name="矩形 3"/>
          <p:cNvSpPr/>
          <p:nvPr userDrawn="1"/>
        </p:nvSpPr>
        <p:spPr>
          <a:xfrm>
            <a:off x="440603" y="759873"/>
            <a:ext cx="1569660" cy="369332"/>
          </a:xfrm>
          <a:prstGeom prst="rect">
            <a:avLst/>
          </a:prstGeom>
        </p:spPr>
        <p:txBody>
          <a:bodyPr wrap="none">
            <a:spAutoFit/>
          </a:bodyPr>
          <a:lstStyle/>
          <a:p>
            <a:pPr defTabSz="609600"/>
            <a:r>
              <a:rPr lang="zh-CN" altLang="en-US" sz="1800" dirty="0">
                <a:solidFill>
                  <a:schemeClr val="tx1">
                    <a:lumMod val="75000"/>
                    <a:lumOff val="25000"/>
                  </a:schemeClr>
                </a:solidFill>
                <a:latin typeface="Segoe UI Light" panose="020B0502040204020203"/>
                <a:ea typeface="微软雅黑" panose="020B0503020204020204" pitchFamily="34" charset="-122"/>
                <a:cs typeface="Segoe UI Light" panose="020B0502040204020203"/>
              </a:rPr>
              <a:t>背景图片素材</a:t>
            </a:r>
            <a:endParaRPr lang="zh-CN" altLang="en-US" sz="1800" dirty="0">
              <a:solidFill>
                <a:schemeClr val="tx1">
                  <a:lumMod val="75000"/>
                  <a:lumOff val="25000"/>
                </a:schemeClr>
              </a:solidFill>
              <a:latin typeface="Segoe UI Light" panose="020B0502040204020203"/>
              <a:ea typeface="微软雅黑" panose="020B0503020204020204" pitchFamily="34" charset="-122"/>
              <a:cs typeface="Segoe UI Light" panose="020B0502040204020203"/>
            </a:endParaRPr>
          </a:p>
        </p:txBody>
      </p:sp>
      <p:sp>
        <p:nvSpPr>
          <p:cNvPr id="5" name="矩形 4"/>
          <p:cNvSpPr/>
          <p:nvPr userDrawn="1"/>
        </p:nvSpPr>
        <p:spPr>
          <a:xfrm>
            <a:off x="440603" y="182445"/>
            <a:ext cx="777777" cy="246221"/>
          </a:xfrm>
          <a:prstGeom prst="rect">
            <a:avLst/>
          </a:prstGeom>
        </p:spPr>
        <p:txBody>
          <a:bodyPr wrap="none">
            <a:spAutoFit/>
          </a:bodyPr>
          <a:lstStyle/>
          <a:p>
            <a:pPr defTabSz="609600"/>
            <a:r>
              <a:rPr kumimoji="1" lang="en-US" altLang="zh-CN" sz="1000" dirty="0">
                <a:solidFill>
                  <a:schemeClr val="tx1">
                    <a:lumMod val="75000"/>
                    <a:lumOff val="25000"/>
                  </a:schemeClr>
                </a:solidFill>
                <a:latin typeface="Segoe UI Light" panose="020B0502040204020203"/>
                <a:ea typeface="微软雅黑" panose="020B0503020204020204" pitchFamily="34" charset="-122"/>
                <a:cs typeface="Segoe UI Light" panose="020B0502040204020203"/>
              </a:rPr>
              <a:t>OfficePLUS</a:t>
            </a:r>
            <a:endParaRPr lang="zh-CN" altLang="en-US" sz="1000" dirty="0">
              <a:solidFill>
                <a:schemeClr val="tx1">
                  <a:lumMod val="75000"/>
                  <a:lumOff val="25000"/>
                </a:schemeClr>
              </a:solidFill>
              <a:latin typeface="Segoe UI Light" panose="020B0502040204020203"/>
              <a:ea typeface="微软雅黑" panose="020B0503020204020204" pitchFamily="34" charset="-122"/>
              <a:cs typeface="Segoe UI Light" panose="020B0502040204020203"/>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fficePLUS">
    <p:spTree>
      <p:nvGrpSpPr>
        <p:cNvPr id="1" name=""/>
        <p:cNvGrpSpPr/>
        <p:nvPr/>
      </p:nvGrpSpPr>
      <p:grpSpPr>
        <a:xfrm>
          <a:off x="0" y="0"/>
          <a:ext cx="0" cy="0"/>
          <a:chOff x="0" y="0"/>
          <a:chExt cx="0" cy="0"/>
        </a:xfrm>
      </p:grpSpPr>
      <p:sp>
        <p:nvSpPr>
          <p:cNvPr id="7" name="文本框 6"/>
          <p:cNvSpPr txBox="1"/>
          <p:nvPr userDrawn="1"/>
        </p:nvSpPr>
        <p:spPr>
          <a:xfrm>
            <a:off x="4447955" y="4458724"/>
            <a:ext cx="3296095" cy="297454"/>
          </a:xfrm>
          <a:prstGeom prst="rect">
            <a:avLst/>
          </a:prstGeom>
          <a:noFill/>
        </p:spPr>
        <p:txBody>
          <a:bodyPr wrap="none" rtlCol="0">
            <a:spAutoFit/>
          </a:bodyPr>
          <a:lstStyle/>
          <a:p>
            <a:pPr marL="0" marR="0" lvl="0" indent="0" algn="ctr" defTabSz="609600" eaLnBrk="1" fontAlgn="auto" latinLnBrk="0" hangingPunct="1">
              <a:lnSpc>
                <a:spcPct val="100000"/>
              </a:lnSpc>
              <a:spcBef>
                <a:spcPts val="0"/>
              </a:spcBef>
              <a:spcAft>
                <a:spcPts val="0"/>
              </a:spcAft>
              <a:buClrTx/>
              <a:buSzTx/>
              <a:buFontTx/>
              <a:buNone/>
              <a:defRPr/>
            </a:pPr>
            <a:r>
              <a:rPr kumimoji="1" lang="zh-CN" altLang="en-US" sz="1335" b="0" i="0" u="none" strike="noStrike" kern="0" cap="none" spc="0" normalizeH="0" baseline="0" noProof="0" dirty="0">
                <a:ln>
                  <a:noFill/>
                </a:ln>
                <a:solidFill>
                  <a:srgbClr val="000000"/>
                </a:solidFill>
                <a:effectLst/>
                <a:uLnTx/>
                <a:uFillTx/>
                <a:latin typeface="Century Gothic" panose="020B0502020202020204"/>
                <a:ea typeface="微软雅黑" panose="020B0503020204020204" pitchFamily="34" charset="-122"/>
              </a:rPr>
              <a:t>点击</a:t>
            </a:r>
            <a:r>
              <a:rPr kumimoji="1" lang="en-US" altLang="zh-CN" sz="1335" b="0" i="0" u="none" strike="noStrike" kern="0" cap="none" spc="0" normalizeH="0" baseline="0" noProof="0" dirty="0">
                <a:ln>
                  <a:noFill/>
                </a:ln>
                <a:solidFill>
                  <a:srgbClr val="000000"/>
                </a:solidFill>
                <a:effectLst/>
                <a:uLnTx/>
                <a:uFillTx/>
                <a:latin typeface="Segoe UI Light" panose="020B0502040204020203" charset="0"/>
                <a:ea typeface="Segoe UI Light" panose="020B0502040204020203" charset="0"/>
                <a:cs typeface="Segoe UI Light" panose="020B0502040204020203" charset="0"/>
              </a:rPr>
              <a:t>Logo</a:t>
            </a:r>
            <a:r>
              <a:rPr kumimoji="1" lang="zh-CN" altLang="en-US" sz="1335" b="0" i="0" u="none" strike="noStrike" kern="0" cap="none" spc="0" normalizeH="0" baseline="0" noProof="0" dirty="0">
                <a:ln>
                  <a:noFill/>
                </a:ln>
                <a:solidFill>
                  <a:srgbClr val="000000"/>
                </a:solidFill>
                <a:effectLst/>
                <a:uLnTx/>
                <a:uFillTx/>
                <a:latin typeface="Century Gothic" panose="020B0502020202020204"/>
                <a:ea typeface="微软雅黑" panose="020B0503020204020204" pitchFamily="34" charset="-122"/>
              </a:rPr>
              <a:t>获取更多优质模板（放映模式）</a:t>
            </a:r>
            <a:endParaRPr kumimoji="1" lang="zh-CN" altLang="en-US" sz="1335" b="0" i="0" u="none" strike="noStrike" kern="0" cap="none" spc="0" normalizeH="0" baseline="0" noProof="0" dirty="0">
              <a:ln>
                <a:noFill/>
              </a:ln>
              <a:solidFill>
                <a:srgbClr val="000000"/>
              </a:solidFill>
              <a:effectLst/>
              <a:uLnTx/>
              <a:uFillTx/>
              <a:latin typeface="Century Gothic" panose="020B0502020202020204"/>
              <a:ea typeface="微软雅黑" panose="020B0503020204020204" pitchFamily="34" charset="-122"/>
            </a:endParaRPr>
          </a:p>
        </p:txBody>
      </p:sp>
      <p:pic>
        <p:nvPicPr>
          <p:cNvPr id="4" name="图片 3">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0" y="3227832"/>
            <a:ext cx="3048000" cy="4023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三项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平行四边形 3"/>
          <p:cNvSpPr/>
          <p:nvPr userDrawn="1"/>
        </p:nvSpPr>
        <p:spPr>
          <a:xfrm>
            <a:off x="7372350" y="781102"/>
            <a:ext cx="666750" cy="487992"/>
          </a:xfrm>
          <a:prstGeom prst="parallelogram">
            <a:avLst>
              <a:gd name="adj" fmla="val 379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userDrawn="1"/>
        </p:nvSpPr>
        <p:spPr>
          <a:xfrm>
            <a:off x="742950" y="1973942"/>
            <a:ext cx="5467350" cy="28771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Freeform 222"/>
          <p:cNvSpPr>
            <a:spLocks noEditPoints="1"/>
          </p:cNvSpPr>
          <p:nvPr userDrawn="1"/>
        </p:nvSpPr>
        <p:spPr bwMode="auto">
          <a:xfrm rot="10800000">
            <a:off x="1279524" y="2466974"/>
            <a:ext cx="276225" cy="276225"/>
          </a:xfrm>
          <a:custGeom>
            <a:avLst/>
            <a:gdLst/>
            <a:ahLst/>
            <a:cxnLst>
              <a:cxn ang="0">
                <a:pos x="0" y="212"/>
              </a:cxn>
              <a:cxn ang="0">
                <a:pos x="6" y="170"/>
              </a:cxn>
              <a:cxn ang="0">
                <a:pos x="18" y="130"/>
              </a:cxn>
              <a:cxn ang="0">
                <a:pos x="36" y="94"/>
              </a:cxn>
              <a:cxn ang="0">
                <a:pos x="62" y="62"/>
              </a:cxn>
              <a:cxn ang="0">
                <a:pos x="94" y="36"/>
              </a:cxn>
              <a:cxn ang="0">
                <a:pos x="130" y="18"/>
              </a:cxn>
              <a:cxn ang="0">
                <a:pos x="170" y="6"/>
              </a:cxn>
              <a:cxn ang="0">
                <a:pos x="212" y="0"/>
              </a:cxn>
              <a:cxn ang="0">
                <a:pos x="234" y="2"/>
              </a:cxn>
              <a:cxn ang="0">
                <a:pos x="274" y="10"/>
              </a:cxn>
              <a:cxn ang="0">
                <a:pos x="312" y="26"/>
              </a:cxn>
              <a:cxn ang="0">
                <a:pos x="346" y="50"/>
              </a:cxn>
              <a:cxn ang="0">
                <a:pos x="374" y="78"/>
              </a:cxn>
              <a:cxn ang="0">
                <a:pos x="398" y="112"/>
              </a:cxn>
              <a:cxn ang="0">
                <a:pos x="412" y="150"/>
              </a:cxn>
              <a:cxn ang="0">
                <a:pos x="422" y="190"/>
              </a:cxn>
              <a:cxn ang="0">
                <a:pos x="422" y="212"/>
              </a:cxn>
              <a:cxn ang="0">
                <a:pos x="418" y="254"/>
              </a:cxn>
              <a:cxn ang="0">
                <a:pos x="406" y="294"/>
              </a:cxn>
              <a:cxn ang="0">
                <a:pos x="386" y="330"/>
              </a:cxn>
              <a:cxn ang="0">
                <a:pos x="360" y="360"/>
              </a:cxn>
              <a:cxn ang="0">
                <a:pos x="330" y="386"/>
              </a:cxn>
              <a:cxn ang="0">
                <a:pos x="294" y="406"/>
              </a:cxn>
              <a:cxn ang="0">
                <a:pos x="254" y="418"/>
              </a:cxn>
              <a:cxn ang="0">
                <a:pos x="212" y="422"/>
              </a:cxn>
              <a:cxn ang="0">
                <a:pos x="190" y="422"/>
              </a:cxn>
              <a:cxn ang="0">
                <a:pos x="148" y="414"/>
              </a:cxn>
              <a:cxn ang="0">
                <a:pos x="112" y="398"/>
              </a:cxn>
              <a:cxn ang="0">
                <a:pos x="78" y="374"/>
              </a:cxn>
              <a:cxn ang="0">
                <a:pos x="48" y="346"/>
              </a:cxn>
              <a:cxn ang="0">
                <a:pos x="26" y="312"/>
              </a:cxn>
              <a:cxn ang="0">
                <a:pos x="10" y="274"/>
              </a:cxn>
              <a:cxn ang="0">
                <a:pos x="2" y="234"/>
              </a:cxn>
              <a:cxn ang="0">
                <a:pos x="0" y="212"/>
              </a:cxn>
              <a:cxn ang="0">
                <a:pos x="254" y="138"/>
              </a:cxn>
              <a:cxn ang="0">
                <a:pos x="126" y="214"/>
              </a:cxn>
              <a:cxn ang="0">
                <a:pos x="262" y="294"/>
              </a:cxn>
            </a:cxnLst>
            <a:rect l="0" t="0" r="r" b="b"/>
            <a:pathLst>
              <a:path w="422" h="422">
                <a:moveTo>
                  <a:pt x="0" y="212"/>
                </a:moveTo>
                <a:lnTo>
                  <a:pt x="0" y="212"/>
                </a:lnTo>
                <a:lnTo>
                  <a:pt x="2" y="190"/>
                </a:lnTo>
                <a:lnTo>
                  <a:pt x="6" y="170"/>
                </a:lnTo>
                <a:lnTo>
                  <a:pt x="10" y="150"/>
                </a:lnTo>
                <a:lnTo>
                  <a:pt x="18" y="130"/>
                </a:lnTo>
                <a:lnTo>
                  <a:pt x="26" y="112"/>
                </a:lnTo>
                <a:lnTo>
                  <a:pt x="36" y="94"/>
                </a:lnTo>
                <a:lnTo>
                  <a:pt x="48" y="78"/>
                </a:lnTo>
                <a:lnTo>
                  <a:pt x="62" y="62"/>
                </a:lnTo>
                <a:lnTo>
                  <a:pt x="78" y="50"/>
                </a:lnTo>
                <a:lnTo>
                  <a:pt x="94" y="36"/>
                </a:lnTo>
                <a:lnTo>
                  <a:pt x="112" y="26"/>
                </a:lnTo>
                <a:lnTo>
                  <a:pt x="130" y="18"/>
                </a:lnTo>
                <a:lnTo>
                  <a:pt x="148" y="10"/>
                </a:lnTo>
                <a:lnTo>
                  <a:pt x="170" y="6"/>
                </a:lnTo>
                <a:lnTo>
                  <a:pt x="190" y="2"/>
                </a:lnTo>
                <a:lnTo>
                  <a:pt x="212" y="0"/>
                </a:lnTo>
                <a:lnTo>
                  <a:pt x="212" y="0"/>
                </a:lnTo>
                <a:lnTo>
                  <a:pt x="234" y="2"/>
                </a:lnTo>
                <a:lnTo>
                  <a:pt x="254" y="6"/>
                </a:lnTo>
                <a:lnTo>
                  <a:pt x="274" y="10"/>
                </a:lnTo>
                <a:lnTo>
                  <a:pt x="294" y="18"/>
                </a:lnTo>
                <a:lnTo>
                  <a:pt x="312" y="26"/>
                </a:lnTo>
                <a:lnTo>
                  <a:pt x="330" y="36"/>
                </a:lnTo>
                <a:lnTo>
                  <a:pt x="346" y="50"/>
                </a:lnTo>
                <a:lnTo>
                  <a:pt x="360" y="62"/>
                </a:lnTo>
                <a:lnTo>
                  <a:pt x="374" y="78"/>
                </a:lnTo>
                <a:lnTo>
                  <a:pt x="386" y="94"/>
                </a:lnTo>
                <a:lnTo>
                  <a:pt x="398" y="112"/>
                </a:lnTo>
                <a:lnTo>
                  <a:pt x="406" y="130"/>
                </a:lnTo>
                <a:lnTo>
                  <a:pt x="412" y="150"/>
                </a:lnTo>
                <a:lnTo>
                  <a:pt x="418" y="170"/>
                </a:lnTo>
                <a:lnTo>
                  <a:pt x="422" y="190"/>
                </a:lnTo>
                <a:lnTo>
                  <a:pt x="422" y="212"/>
                </a:lnTo>
                <a:lnTo>
                  <a:pt x="422" y="212"/>
                </a:lnTo>
                <a:lnTo>
                  <a:pt x="422" y="234"/>
                </a:lnTo>
                <a:lnTo>
                  <a:pt x="418" y="254"/>
                </a:lnTo>
                <a:lnTo>
                  <a:pt x="412" y="274"/>
                </a:lnTo>
                <a:lnTo>
                  <a:pt x="406" y="294"/>
                </a:lnTo>
                <a:lnTo>
                  <a:pt x="398" y="312"/>
                </a:lnTo>
                <a:lnTo>
                  <a:pt x="386" y="330"/>
                </a:lnTo>
                <a:lnTo>
                  <a:pt x="374" y="346"/>
                </a:lnTo>
                <a:lnTo>
                  <a:pt x="360" y="360"/>
                </a:lnTo>
                <a:lnTo>
                  <a:pt x="346" y="374"/>
                </a:lnTo>
                <a:lnTo>
                  <a:pt x="330" y="386"/>
                </a:lnTo>
                <a:lnTo>
                  <a:pt x="312" y="398"/>
                </a:lnTo>
                <a:lnTo>
                  <a:pt x="294" y="406"/>
                </a:lnTo>
                <a:lnTo>
                  <a:pt x="274" y="414"/>
                </a:lnTo>
                <a:lnTo>
                  <a:pt x="254" y="418"/>
                </a:lnTo>
                <a:lnTo>
                  <a:pt x="234" y="422"/>
                </a:lnTo>
                <a:lnTo>
                  <a:pt x="212" y="422"/>
                </a:lnTo>
                <a:lnTo>
                  <a:pt x="212" y="422"/>
                </a:lnTo>
                <a:lnTo>
                  <a:pt x="190" y="422"/>
                </a:lnTo>
                <a:lnTo>
                  <a:pt x="170" y="418"/>
                </a:lnTo>
                <a:lnTo>
                  <a:pt x="148" y="414"/>
                </a:lnTo>
                <a:lnTo>
                  <a:pt x="130" y="406"/>
                </a:lnTo>
                <a:lnTo>
                  <a:pt x="112" y="398"/>
                </a:lnTo>
                <a:lnTo>
                  <a:pt x="94" y="386"/>
                </a:lnTo>
                <a:lnTo>
                  <a:pt x="78" y="374"/>
                </a:lnTo>
                <a:lnTo>
                  <a:pt x="62" y="360"/>
                </a:lnTo>
                <a:lnTo>
                  <a:pt x="48" y="346"/>
                </a:lnTo>
                <a:lnTo>
                  <a:pt x="36" y="330"/>
                </a:lnTo>
                <a:lnTo>
                  <a:pt x="26" y="312"/>
                </a:lnTo>
                <a:lnTo>
                  <a:pt x="18" y="294"/>
                </a:lnTo>
                <a:lnTo>
                  <a:pt x="10" y="274"/>
                </a:lnTo>
                <a:lnTo>
                  <a:pt x="6" y="254"/>
                </a:lnTo>
                <a:lnTo>
                  <a:pt x="2" y="234"/>
                </a:lnTo>
                <a:lnTo>
                  <a:pt x="0" y="212"/>
                </a:lnTo>
                <a:lnTo>
                  <a:pt x="0" y="212"/>
                </a:lnTo>
                <a:close/>
                <a:moveTo>
                  <a:pt x="180" y="214"/>
                </a:moveTo>
                <a:lnTo>
                  <a:pt x="254" y="138"/>
                </a:lnTo>
                <a:lnTo>
                  <a:pt x="228" y="112"/>
                </a:lnTo>
                <a:lnTo>
                  <a:pt x="126" y="214"/>
                </a:lnTo>
                <a:lnTo>
                  <a:pt x="234" y="322"/>
                </a:lnTo>
                <a:lnTo>
                  <a:pt x="262" y="294"/>
                </a:lnTo>
                <a:lnTo>
                  <a:pt x="180" y="214"/>
                </a:lnTo>
                <a:close/>
              </a:path>
            </a:pathLst>
          </a:custGeom>
          <a:solidFill>
            <a:schemeClr val="accent1"/>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9" name="Freeform 222"/>
          <p:cNvSpPr>
            <a:spLocks noEditPoints="1"/>
          </p:cNvSpPr>
          <p:nvPr userDrawn="1"/>
        </p:nvSpPr>
        <p:spPr bwMode="auto">
          <a:xfrm rot="10800000">
            <a:off x="1279524" y="3190838"/>
            <a:ext cx="276225" cy="276225"/>
          </a:xfrm>
          <a:custGeom>
            <a:avLst/>
            <a:gdLst/>
            <a:ahLst/>
            <a:cxnLst>
              <a:cxn ang="0">
                <a:pos x="0" y="212"/>
              </a:cxn>
              <a:cxn ang="0">
                <a:pos x="6" y="170"/>
              </a:cxn>
              <a:cxn ang="0">
                <a:pos x="18" y="130"/>
              </a:cxn>
              <a:cxn ang="0">
                <a:pos x="36" y="94"/>
              </a:cxn>
              <a:cxn ang="0">
                <a:pos x="62" y="62"/>
              </a:cxn>
              <a:cxn ang="0">
                <a:pos x="94" y="36"/>
              </a:cxn>
              <a:cxn ang="0">
                <a:pos x="130" y="18"/>
              </a:cxn>
              <a:cxn ang="0">
                <a:pos x="170" y="6"/>
              </a:cxn>
              <a:cxn ang="0">
                <a:pos x="212" y="0"/>
              </a:cxn>
              <a:cxn ang="0">
                <a:pos x="234" y="2"/>
              </a:cxn>
              <a:cxn ang="0">
                <a:pos x="274" y="10"/>
              </a:cxn>
              <a:cxn ang="0">
                <a:pos x="312" y="26"/>
              </a:cxn>
              <a:cxn ang="0">
                <a:pos x="346" y="50"/>
              </a:cxn>
              <a:cxn ang="0">
                <a:pos x="374" y="78"/>
              </a:cxn>
              <a:cxn ang="0">
                <a:pos x="398" y="112"/>
              </a:cxn>
              <a:cxn ang="0">
                <a:pos x="412" y="150"/>
              </a:cxn>
              <a:cxn ang="0">
                <a:pos x="422" y="190"/>
              </a:cxn>
              <a:cxn ang="0">
                <a:pos x="422" y="212"/>
              </a:cxn>
              <a:cxn ang="0">
                <a:pos x="418" y="254"/>
              </a:cxn>
              <a:cxn ang="0">
                <a:pos x="406" y="294"/>
              </a:cxn>
              <a:cxn ang="0">
                <a:pos x="386" y="330"/>
              </a:cxn>
              <a:cxn ang="0">
                <a:pos x="360" y="360"/>
              </a:cxn>
              <a:cxn ang="0">
                <a:pos x="330" y="386"/>
              </a:cxn>
              <a:cxn ang="0">
                <a:pos x="294" y="406"/>
              </a:cxn>
              <a:cxn ang="0">
                <a:pos x="254" y="418"/>
              </a:cxn>
              <a:cxn ang="0">
                <a:pos x="212" y="422"/>
              </a:cxn>
              <a:cxn ang="0">
                <a:pos x="190" y="422"/>
              </a:cxn>
              <a:cxn ang="0">
                <a:pos x="148" y="414"/>
              </a:cxn>
              <a:cxn ang="0">
                <a:pos x="112" y="398"/>
              </a:cxn>
              <a:cxn ang="0">
                <a:pos x="78" y="374"/>
              </a:cxn>
              <a:cxn ang="0">
                <a:pos x="48" y="346"/>
              </a:cxn>
              <a:cxn ang="0">
                <a:pos x="26" y="312"/>
              </a:cxn>
              <a:cxn ang="0">
                <a:pos x="10" y="274"/>
              </a:cxn>
              <a:cxn ang="0">
                <a:pos x="2" y="234"/>
              </a:cxn>
              <a:cxn ang="0">
                <a:pos x="0" y="212"/>
              </a:cxn>
              <a:cxn ang="0">
                <a:pos x="254" y="138"/>
              </a:cxn>
              <a:cxn ang="0">
                <a:pos x="126" y="214"/>
              </a:cxn>
              <a:cxn ang="0">
                <a:pos x="262" y="294"/>
              </a:cxn>
            </a:cxnLst>
            <a:rect l="0" t="0" r="r" b="b"/>
            <a:pathLst>
              <a:path w="422" h="422">
                <a:moveTo>
                  <a:pt x="0" y="212"/>
                </a:moveTo>
                <a:lnTo>
                  <a:pt x="0" y="212"/>
                </a:lnTo>
                <a:lnTo>
                  <a:pt x="2" y="190"/>
                </a:lnTo>
                <a:lnTo>
                  <a:pt x="6" y="170"/>
                </a:lnTo>
                <a:lnTo>
                  <a:pt x="10" y="150"/>
                </a:lnTo>
                <a:lnTo>
                  <a:pt x="18" y="130"/>
                </a:lnTo>
                <a:lnTo>
                  <a:pt x="26" y="112"/>
                </a:lnTo>
                <a:lnTo>
                  <a:pt x="36" y="94"/>
                </a:lnTo>
                <a:lnTo>
                  <a:pt x="48" y="78"/>
                </a:lnTo>
                <a:lnTo>
                  <a:pt x="62" y="62"/>
                </a:lnTo>
                <a:lnTo>
                  <a:pt x="78" y="50"/>
                </a:lnTo>
                <a:lnTo>
                  <a:pt x="94" y="36"/>
                </a:lnTo>
                <a:lnTo>
                  <a:pt x="112" y="26"/>
                </a:lnTo>
                <a:lnTo>
                  <a:pt x="130" y="18"/>
                </a:lnTo>
                <a:lnTo>
                  <a:pt x="148" y="10"/>
                </a:lnTo>
                <a:lnTo>
                  <a:pt x="170" y="6"/>
                </a:lnTo>
                <a:lnTo>
                  <a:pt x="190" y="2"/>
                </a:lnTo>
                <a:lnTo>
                  <a:pt x="212" y="0"/>
                </a:lnTo>
                <a:lnTo>
                  <a:pt x="212" y="0"/>
                </a:lnTo>
                <a:lnTo>
                  <a:pt x="234" y="2"/>
                </a:lnTo>
                <a:lnTo>
                  <a:pt x="254" y="6"/>
                </a:lnTo>
                <a:lnTo>
                  <a:pt x="274" y="10"/>
                </a:lnTo>
                <a:lnTo>
                  <a:pt x="294" y="18"/>
                </a:lnTo>
                <a:lnTo>
                  <a:pt x="312" y="26"/>
                </a:lnTo>
                <a:lnTo>
                  <a:pt x="330" y="36"/>
                </a:lnTo>
                <a:lnTo>
                  <a:pt x="346" y="50"/>
                </a:lnTo>
                <a:lnTo>
                  <a:pt x="360" y="62"/>
                </a:lnTo>
                <a:lnTo>
                  <a:pt x="374" y="78"/>
                </a:lnTo>
                <a:lnTo>
                  <a:pt x="386" y="94"/>
                </a:lnTo>
                <a:lnTo>
                  <a:pt x="398" y="112"/>
                </a:lnTo>
                <a:lnTo>
                  <a:pt x="406" y="130"/>
                </a:lnTo>
                <a:lnTo>
                  <a:pt x="412" y="150"/>
                </a:lnTo>
                <a:lnTo>
                  <a:pt x="418" y="170"/>
                </a:lnTo>
                <a:lnTo>
                  <a:pt x="422" y="190"/>
                </a:lnTo>
                <a:lnTo>
                  <a:pt x="422" y="212"/>
                </a:lnTo>
                <a:lnTo>
                  <a:pt x="422" y="212"/>
                </a:lnTo>
                <a:lnTo>
                  <a:pt x="422" y="234"/>
                </a:lnTo>
                <a:lnTo>
                  <a:pt x="418" y="254"/>
                </a:lnTo>
                <a:lnTo>
                  <a:pt x="412" y="274"/>
                </a:lnTo>
                <a:lnTo>
                  <a:pt x="406" y="294"/>
                </a:lnTo>
                <a:lnTo>
                  <a:pt x="398" y="312"/>
                </a:lnTo>
                <a:lnTo>
                  <a:pt x="386" y="330"/>
                </a:lnTo>
                <a:lnTo>
                  <a:pt x="374" y="346"/>
                </a:lnTo>
                <a:lnTo>
                  <a:pt x="360" y="360"/>
                </a:lnTo>
                <a:lnTo>
                  <a:pt x="346" y="374"/>
                </a:lnTo>
                <a:lnTo>
                  <a:pt x="330" y="386"/>
                </a:lnTo>
                <a:lnTo>
                  <a:pt x="312" y="398"/>
                </a:lnTo>
                <a:lnTo>
                  <a:pt x="294" y="406"/>
                </a:lnTo>
                <a:lnTo>
                  <a:pt x="274" y="414"/>
                </a:lnTo>
                <a:lnTo>
                  <a:pt x="254" y="418"/>
                </a:lnTo>
                <a:lnTo>
                  <a:pt x="234" y="422"/>
                </a:lnTo>
                <a:lnTo>
                  <a:pt x="212" y="422"/>
                </a:lnTo>
                <a:lnTo>
                  <a:pt x="212" y="422"/>
                </a:lnTo>
                <a:lnTo>
                  <a:pt x="190" y="422"/>
                </a:lnTo>
                <a:lnTo>
                  <a:pt x="170" y="418"/>
                </a:lnTo>
                <a:lnTo>
                  <a:pt x="148" y="414"/>
                </a:lnTo>
                <a:lnTo>
                  <a:pt x="130" y="406"/>
                </a:lnTo>
                <a:lnTo>
                  <a:pt x="112" y="398"/>
                </a:lnTo>
                <a:lnTo>
                  <a:pt x="94" y="386"/>
                </a:lnTo>
                <a:lnTo>
                  <a:pt x="78" y="374"/>
                </a:lnTo>
                <a:lnTo>
                  <a:pt x="62" y="360"/>
                </a:lnTo>
                <a:lnTo>
                  <a:pt x="48" y="346"/>
                </a:lnTo>
                <a:lnTo>
                  <a:pt x="36" y="330"/>
                </a:lnTo>
                <a:lnTo>
                  <a:pt x="26" y="312"/>
                </a:lnTo>
                <a:lnTo>
                  <a:pt x="18" y="294"/>
                </a:lnTo>
                <a:lnTo>
                  <a:pt x="10" y="274"/>
                </a:lnTo>
                <a:lnTo>
                  <a:pt x="6" y="254"/>
                </a:lnTo>
                <a:lnTo>
                  <a:pt x="2" y="234"/>
                </a:lnTo>
                <a:lnTo>
                  <a:pt x="0" y="212"/>
                </a:lnTo>
                <a:lnTo>
                  <a:pt x="0" y="212"/>
                </a:lnTo>
                <a:close/>
                <a:moveTo>
                  <a:pt x="180" y="214"/>
                </a:moveTo>
                <a:lnTo>
                  <a:pt x="254" y="138"/>
                </a:lnTo>
                <a:lnTo>
                  <a:pt x="228" y="112"/>
                </a:lnTo>
                <a:lnTo>
                  <a:pt x="126" y="214"/>
                </a:lnTo>
                <a:lnTo>
                  <a:pt x="234" y="322"/>
                </a:lnTo>
                <a:lnTo>
                  <a:pt x="262" y="294"/>
                </a:lnTo>
                <a:lnTo>
                  <a:pt x="180" y="214"/>
                </a:lnTo>
                <a:close/>
              </a:path>
            </a:pathLst>
          </a:custGeom>
          <a:solidFill>
            <a:schemeClr val="accent1"/>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11" name="Freeform 222"/>
          <p:cNvSpPr>
            <a:spLocks noEditPoints="1"/>
          </p:cNvSpPr>
          <p:nvPr userDrawn="1"/>
        </p:nvSpPr>
        <p:spPr bwMode="auto">
          <a:xfrm rot="10800000">
            <a:off x="1279524" y="3974697"/>
            <a:ext cx="276225" cy="276225"/>
          </a:xfrm>
          <a:custGeom>
            <a:avLst/>
            <a:gdLst/>
            <a:ahLst/>
            <a:cxnLst>
              <a:cxn ang="0">
                <a:pos x="0" y="212"/>
              </a:cxn>
              <a:cxn ang="0">
                <a:pos x="6" y="170"/>
              </a:cxn>
              <a:cxn ang="0">
                <a:pos x="18" y="130"/>
              </a:cxn>
              <a:cxn ang="0">
                <a:pos x="36" y="94"/>
              </a:cxn>
              <a:cxn ang="0">
                <a:pos x="62" y="62"/>
              </a:cxn>
              <a:cxn ang="0">
                <a:pos x="94" y="36"/>
              </a:cxn>
              <a:cxn ang="0">
                <a:pos x="130" y="18"/>
              </a:cxn>
              <a:cxn ang="0">
                <a:pos x="170" y="6"/>
              </a:cxn>
              <a:cxn ang="0">
                <a:pos x="212" y="0"/>
              </a:cxn>
              <a:cxn ang="0">
                <a:pos x="234" y="2"/>
              </a:cxn>
              <a:cxn ang="0">
                <a:pos x="274" y="10"/>
              </a:cxn>
              <a:cxn ang="0">
                <a:pos x="312" y="26"/>
              </a:cxn>
              <a:cxn ang="0">
                <a:pos x="346" y="50"/>
              </a:cxn>
              <a:cxn ang="0">
                <a:pos x="374" y="78"/>
              </a:cxn>
              <a:cxn ang="0">
                <a:pos x="398" y="112"/>
              </a:cxn>
              <a:cxn ang="0">
                <a:pos x="412" y="150"/>
              </a:cxn>
              <a:cxn ang="0">
                <a:pos x="422" y="190"/>
              </a:cxn>
              <a:cxn ang="0">
                <a:pos x="422" y="212"/>
              </a:cxn>
              <a:cxn ang="0">
                <a:pos x="418" y="254"/>
              </a:cxn>
              <a:cxn ang="0">
                <a:pos x="406" y="294"/>
              </a:cxn>
              <a:cxn ang="0">
                <a:pos x="386" y="330"/>
              </a:cxn>
              <a:cxn ang="0">
                <a:pos x="360" y="360"/>
              </a:cxn>
              <a:cxn ang="0">
                <a:pos x="330" y="386"/>
              </a:cxn>
              <a:cxn ang="0">
                <a:pos x="294" y="406"/>
              </a:cxn>
              <a:cxn ang="0">
                <a:pos x="254" y="418"/>
              </a:cxn>
              <a:cxn ang="0">
                <a:pos x="212" y="422"/>
              </a:cxn>
              <a:cxn ang="0">
                <a:pos x="190" y="422"/>
              </a:cxn>
              <a:cxn ang="0">
                <a:pos x="148" y="414"/>
              </a:cxn>
              <a:cxn ang="0">
                <a:pos x="112" y="398"/>
              </a:cxn>
              <a:cxn ang="0">
                <a:pos x="78" y="374"/>
              </a:cxn>
              <a:cxn ang="0">
                <a:pos x="48" y="346"/>
              </a:cxn>
              <a:cxn ang="0">
                <a:pos x="26" y="312"/>
              </a:cxn>
              <a:cxn ang="0">
                <a:pos x="10" y="274"/>
              </a:cxn>
              <a:cxn ang="0">
                <a:pos x="2" y="234"/>
              </a:cxn>
              <a:cxn ang="0">
                <a:pos x="0" y="212"/>
              </a:cxn>
              <a:cxn ang="0">
                <a:pos x="254" y="138"/>
              </a:cxn>
              <a:cxn ang="0">
                <a:pos x="126" y="214"/>
              </a:cxn>
              <a:cxn ang="0">
                <a:pos x="262" y="294"/>
              </a:cxn>
            </a:cxnLst>
            <a:rect l="0" t="0" r="r" b="b"/>
            <a:pathLst>
              <a:path w="422" h="422">
                <a:moveTo>
                  <a:pt x="0" y="212"/>
                </a:moveTo>
                <a:lnTo>
                  <a:pt x="0" y="212"/>
                </a:lnTo>
                <a:lnTo>
                  <a:pt x="2" y="190"/>
                </a:lnTo>
                <a:lnTo>
                  <a:pt x="6" y="170"/>
                </a:lnTo>
                <a:lnTo>
                  <a:pt x="10" y="150"/>
                </a:lnTo>
                <a:lnTo>
                  <a:pt x="18" y="130"/>
                </a:lnTo>
                <a:lnTo>
                  <a:pt x="26" y="112"/>
                </a:lnTo>
                <a:lnTo>
                  <a:pt x="36" y="94"/>
                </a:lnTo>
                <a:lnTo>
                  <a:pt x="48" y="78"/>
                </a:lnTo>
                <a:lnTo>
                  <a:pt x="62" y="62"/>
                </a:lnTo>
                <a:lnTo>
                  <a:pt x="78" y="50"/>
                </a:lnTo>
                <a:lnTo>
                  <a:pt x="94" y="36"/>
                </a:lnTo>
                <a:lnTo>
                  <a:pt x="112" y="26"/>
                </a:lnTo>
                <a:lnTo>
                  <a:pt x="130" y="18"/>
                </a:lnTo>
                <a:lnTo>
                  <a:pt x="148" y="10"/>
                </a:lnTo>
                <a:lnTo>
                  <a:pt x="170" y="6"/>
                </a:lnTo>
                <a:lnTo>
                  <a:pt x="190" y="2"/>
                </a:lnTo>
                <a:lnTo>
                  <a:pt x="212" y="0"/>
                </a:lnTo>
                <a:lnTo>
                  <a:pt x="212" y="0"/>
                </a:lnTo>
                <a:lnTo>
                  <a:pt x="234" y="2"/>
                </a:lnTo>
                <a:lnTo>
                  <a:pt x="254" y="6"/>
                </a:lnTo>
                <a:lnTo>
                  <a:pt x="274" y="10"/>
                </a:lnTo>
                <a:lnTo>
                  <a:pt x="294" y="18"/>
                </a:lnTo>
                <a:lnTo>
                  <a:pt x="312" y="26"/>
                </a:lnTo>
                <a:lnTo>
                  <a:pt x="330" y="36"/>
                </a:lnTo>
                <a:lnTo>
                  <a:pt x="346" y="50"/>
                </a:lnTo>
                <a:lnTo>
                  <a:pt x="360" y="62"/>
                </a:lnTo>
                <a:lnTo>
                  <a:pt x="374" y="78"/>
                </a:lnTo>
                <a:lnTo>
                  <a:pt x="386" y="94"/>
                </a:lnTo>
                <a:lnTo>
                  <a:pt x="398" y="112"/>
                </a:lnTo>
                <a:lnTo>
                  <a:pt x="406" y="130"/>
                </a:lnTo>
                <a:lnTo>
                  <a:pt x="412" y="150"/>
                </a:lnTo>
                <a:lnTo>
                  <a:pt x="418" y="170"/>
                </a:lnTo>
                <a:lnTo>
                  <a:pt x="422" y="190"/>
                </a:lnTo>
                <a:lnTo>
                  <a:pt x="422" y="212"/>
                </a:lnTo>
                <a:lnTo>
                  <a:pt x="422" y="212"/>
                </a:lnTo>
                <a:lnTo>
                  <a:pt x="422" y="234"/>
                </a:lnTo>
                <a:lnTo>
                  <a:pt x="418" y="254"/>
                </a:lnTo>
                <a:lnTo>
                  <a:pt x="412" y="274"/>
                </a:lnTo>
                <a:lnTo>
                  <a:pt x="406" y="294"/>
                </a:lnTo>
                <a:lnTo>
                  <a:pt x="398" y="312"/>
                </a:lnTo>
                <a:lnTo>
                  <a:pt x="386" y="330"/>
                </a:lnTo>
                <a:lnTo>
                  <a:pt x="374" y="346"/>
                </a:lnTo>
                <a:lnTo>
                  <a:pt x="360" y="360"/>
                </a:lnTo>
                <a:lnTo>
                  <a:pt x="346" y="374"/>
                </a:lnTo>
                <a:lnTo>
                  <a:pt x="330" y="386"/>
                </a:lnTo>
                <a:lnTo>
                  <a:pt x="312" y="398"/>
                </a:lnTo>
                <a:lnTo>
                  <a:pt x="294" y="406"/>
                </a:lnTo>
                <a:lnTo>
                  <a:pt x="274" y="414"/>
                </a:lnTo>
                <a:lnTo>
                  <a:pt x="254" y="418"/>
                </a:lnTo>
                <a:lnTo>
                  <a:pt x="234" y="422"/>
                </a:lnTo>
                <a:lnTo>
                  <a:pt x="212" y="422"/>
                </a:lnTo>
                <a:lnTo>
                  <a:pt x="212" y="422"/>
                </a:lnTo>
                <a:lnTo>
                  <a:pt x="190" y="422"/>
                </a:lnTo>
                <a:lnTo>
                  <a:pt x="170" y="418"/>
                </a:lnTo>
                <a:lnTo>
                  <a:pt x="148" y="414"/>
                </a:lnTo>
                <a:lnTo>
                  <a:pt x="130" y="406"/>
                </a:lnTo>
                <a:lnTo>
                  <a:pt x="112" y="398"/>
                </a:lnTo>
                <a:lnTo>
                  <a:pt x="94" y="386"/>
                </a:lnTo>
                <a:lnTo>
                  <a:pt x="78" y="374"/>
                </a:lnTo>
                <a:lnTo>
                  <a:pt x="62" y="360"/>
                </a:lnTo>
                <a:lnTo>
                  <a:pt x="48" y="346"/>
                </a:lnTo>
                <a:lnTo>
                  <a:pt x="36" y="330"/>
                </a:lnTo>
                <a:lnTo>
                  <a:pt x="26" y="312"/>
                </a:lnTo>
                <a:lnTo>
                  <a:pt x="18" y="294"/>
                </a:lnTo>
                <a:lnTo>
                  <a:pt x="10" y="274"/>
                </a:lnTo>
                <a:lnTo>
                  <a:pt x="6" y="254"/>
                </a:lnTo>
                <a:lnTo>
                  <a:pt x="2" y="234"/>
                </a:lnTo>
                <a:lnTo>
                  <a:pt x="0" y="212"/>
                </a:lnTo>
                <a:lnTo>
                  <a:pt x="0" y="212"/>
                </a:lnTo>
                <a:close/>
                <a:moveTo>
                  <a:pt x="180" y="214"/>
                </a:moveTo>
                <a:lnTo>
                  <a:pt x="254" y="138"/>
                </a:lnTo>
                <a:lnTo>
                  <a:pt x="228" y="112"/>
                </a:lnTo>
                <a:lnTo>
                  <a:pt x="126" y="214"/>
                </a:lnTo>
                <a:lnTo>
                  <a:pt x="234" y="322"/>
                </a:lnTo>
                <a:lnTo>
                  <a:pt x="262" y="294"/>
                </a:lnTo>
                <a:lnTo>
                  <a:pt x="180" y="214"/>
                </a:lnTo>
                <a:close/>
              </a:path>
            </a:pathLst>
          </a:custGeom>
          <a:solidFill>
            <a:schemeClr val="accent1"/>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15" name="文本占位符 7"/>
          <p:cNvSpPr>
            <a:spLocks noGrp="1"/>
          </p:cNvSpPr>
          <p:nvPr>
            <p:ph type="body" sz="quarter" idx="11" hasCustomPrompt="1"/>
          </p:nvPr>
        </p:nvSpPr>
        <p:spPr>
          <a:xfrm>
            <a:off x="8118991" y="609599"/>
            <a:ext cx="3700832" cy="830997"/>
          </a:xfrm>
          <a:prstGeom prst="rect">
            <a:avLst/>
          </a:prstGeom>
        </p:spPr>
        <p:txBody>
          <a:bodyPr wrap="square">
            <a:spAutoFit/>
          </a:bodyPr>
          <a:lstStyle>
            <a:lvl1pPr marL="0" indent="0" algn="l">
              <a:lnSpc>
                <a:spcPct val="100000"/>
              </a:lnSpc>
              <a:spcBef>
                <a:spcPts val="0"/>
              </a:spcBef>
              <a:buNone/>
              <a:defRPr sz="4800" b="1">
                <a:solidFill>
                  <a:schemeClr val="bg1"/>
                </a:solidFill>
              </a:defRPr>
            </a:lvl1pPr>
          </a:lstStyle>
          <a:p>
            <a:pPr lvl="0"/>
            <a:r>
              <a:rPr lang="en-US" altLang="zh-CN" dirty="0"/>
              <a:t>CONTENTS</a:t>
            </a:r>
            <a:endParaRPr lang="en-US" altLang="zh-CN" dirty="0"/>
          </a:p>
        </p:txBody>
      </p:sp>
      <p:sp>
        <p:nvSpPr>
          <p:cNvPr id="20" name="文本占位符 7"/>
          <p:cNvSpPr>
            <a:spLocks noGrp="1"/>
          </p:cNvSpPr>
          <p:nvPr>
            <p:ph type="body" sz="quarter" idx="12" hasCustomPrompt="1"/>
          </p:nvPr>
        </p:nvSpPr>
        <p:spPr>
          <a:xfrm>
            <a:off x="1795766" y="2374253"/>
            <a:ext cx="4174516" cy="461665"/>
          </a:xfrm>
          <a:prstGeom prst="rect">
            <a:avLst/>
          </a:prstGeom>
        </p:spPr>
        <p:txBody>
          <a:bodyPr wrap="square">
            <a:spAutoFit/>
          </a:bodyPr>
          <a:lstStyle>
            <a:lvl1pPr marL="0" indent="0" algn="l">
              <a:lnSpc>
                <a:spcPct val="100000"/>
              </a:lnSpc>
              <a:spcBef>
                <a:spcPts val="0"/>
              </a:spcBef>
              <a:buNone/>
              <a:defRPr sz="2400" b="0">
                <a:solidFill>
                  <a:schemeClr val="bg1"/>
                </a:solidFill>
              </a:defRPr>
            </a:lvl1pPr>
          </a:lstStyle>
          <a:p>
            <a:pPr lvl="0"/>
            <a:r>
              <a:rPr lang="en-US" altLang="zh-CN" dirty="0"/>
              <a:t>PART ONE </a:t>
            </a:r>
            <a:r>
              <a:rPr lang="zh-CN" altLang="en-US" dirty="0"/>
              <a:t>点击此处添加标题</a:t>
            </a:r>
            <a:endParaRPr lang="zh-CN" altLang="en-US" dirty="0"/>
          </a:p>
        </p:txBody>
      </p:sp>
      <p:sp>
        <p:nvSpPr>
          <p:cNvPr id="21" name="文本占位符 7"/>
          <p:cNvSpPr>
            <a:spLocks noGrp="1"/>
          </p:cNvSpPr>
          <p:nvPr>
            <p:ph type="body" sz="quarter" idx="13" hasCustomPrompt="1"/>
          </p:nvPr>
        </p:nvSpPr>
        <p:spPr>
          <a:xfrm>
            <a:off x="1795766" y="3098117"/>
            <a:ext cx="4174516" cy="461665"/>
          </a:xfrm>
          <a:prstGeom prst="rect">
            <a:avLst/>
          </a:prstGeom>
        </p:spPr>
        <p:txBody>
          <a:bodyPr wrap="square">
            <a:spAutoFit/>
          </a:bodyPr>
          <a:lstStyle>
            <a:lvl1pPr marL="0" indent="0" algn="l">
              <a:lnSpc>
                <a:spcPct val="100000"/>
              </a:lnSpc>
              <a:spcBef>
                <a:spcPts val="0"/>
              </a:spcBef>
              <a:buNone/>
              <a:defRPr sz="2400" b="0">
                <a:solidFill>
                  <a:schemeClr val="bg1"/>
                </a:solidFill>
              </a:defRPr>
            </a:lvl1pPr>
          </a:lstStyle>
          <a:p>
            <a:pPr lvl="0"/>
            <a:r>
              <a:rPr lang="en-US" altLang="zh-CN" dirty="0"/>
              <a:t>PART ONE </a:t>
            </a:r>
            <a:r>
              <a:rPr lang="zh-CN" altLang="en-US" dirty="0"/>
              <a:t>点击此处添加标题</a:t>
            </a:r>
            <a:endParaRPr lang="zh-CN" altLang="en-US" dirty="0"/>
          </a:p>
        </p:txBody>
      </p:sp>
      <p:sp>
        <p:nvSpPr>
          <p:cNvPr id="22" name="文本占位符 7"/>
          <p:cNvSpPr>
            <a:spLocks noGrp="1"/>
          </p:cNvSpPr>
          <p:nvPr>
            <p:ph type="body" sz="quarter" idx="14" hasCustomPrompt="1"/>
          </p:nvPr>
        </p:nvSpPr>
        <p:spPr>
          <a:xfrm>
            <a:off x="1795766" y="3881976"/>
            <a:ext cx="4174516" cy="461665"/>
          </a:xfrm>
          <a:prstGeom prst="rect">
            <a:avLst/>
          </a:prstGeom>
        </p:spPr>
        <p:txBody>
          <a:bodyPr wrap="square">
            <a:spAutoFit/>
          </a:bodyPr>
          <a:lstStyle>
            <a:lvl1pPr marL="0" indent="0" algn="l">
              <a:lnSpc>
                <a:spcPct val="100000"/>
              </a:lnSpc>
              <a:spcBef>
                <a:spcPts val="0"/>
              </a:spcBef>
              <a:buNone/>
              <a:defRPr sz="2400" b="0">
                <a:solidFill>
                  <a:schemeClr val="bg1"/>
                </a:solidFill>
              </a:defRPr>
            </a:lvl1pPr>
          </a:lstStyle>
          <a:p>
            <a:pPr lvl="0"/>
            <a:r>
              <a:rPr lang="en-US" altLang="zh-CN" dirty="0"/>
              <a:t>PART ONE </a:t>
            </a:r>
            <a:r>
              <a:rPr lang="zh-CN" altLang="en-US" dirty="0"/>
              <a:t>点击此处添加标题</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四项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平行四边形 3"/>
          <p:cNvSpPr/>
          <p:nvPr userDrawn="1"/>
        </p:nvSpPr>
        <p:spPr>
          <a:xfrm>
            <a:off x="7372350" y="781102"/>
            <a:ext cx="666750" cy="487992"/>
          </a:xfrm>
          <a:prstGeom prst="parallelogram">
            <a:avLst>
              <a:gd name="adj" fmla="val 379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userDrawn="1"/>
        </p:nvSpPr>
        <p:spPr>
          <a:xfrm>
            <a:off x="742950" y="1973941"/>
            <a:ext cx="5467350" cy="463787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Freeform 222"/>
          <p:cNvSpPr>
            <a:spLocks noEditPoints="1"/>
          </p:cNvSpPr>
          <p:nvPr userDrawn="1"/>
        </p:nvSpPr>
        <p:spPr bwMode="auto">
          <a:xfrm rot="10800000">
            <a:off x="1279524" y="2466974"/>
            <a:ext cx="276225" cy="276225"/>
          </a:xfrm>
          <a:custGeom>
            <a:avLst/>
            <a:gdLst/>
            <a:ahLst/>
            <a:cxnLst>
              <a:cxn ang="0">
                <a:pos x="0" y="212"/>
              </a:cxn>
              <a:cxn ang="0">
                <a:pos x="6" y="170"/>
              </a:cxn>
              <a:cxn ang="0">
                <a:pos x="18" y="130"/>
              </a:cxn>
              <a:cxn ang="0">
                <a:pos x="36" y="94"/>
              </a:cxn>
              <a:cxn ang="0">
                <a:pos x="62" y="62"/>
              </a:cxn>
              <a:cxn ang="0">
                <a:pos x="94" y="36"/>
              </a:cxn>
              <a:cxn ang="0">
                <a:pos x="130" y="18"/>
              </a:cxn>
              <a:cxn ang="0">
                <a:pos x="170" y="6"/>
              </a:cxn>
              <a:cxn ang="0">
                <a:pos x="212" y="0"/>
              </a:cxn>
              <a:cxn ang="0">
                <a:pos x="234" y="2"/>
              </a:cxn>
              <a:cxn ang="0">
                <a:pos x="274" y="10"/>
              </a:cxn>
              <a:cxn ang="0">
                <a:pos x="312" y="26"/>
              </a:cxn>
              <a:cxn ang="0">
                <a:pos x="346" y="50"/>
              </a:cxn>
              <a:cxn ang="0">
                <a:pos x="374" y="78"/>
              </a:cxn>
              <a:cxn ang="0">
                <a:pos x="398" y="112"/>
              </a:cxn>
              <a:cxn ang="0">
                <a:pos x="412" y="150"/>
              </a:cxn>
              <a:cxn ang="0">
                <a:pos x="422" y="190"/>
              </a:cxn>
              <a:cxn ang="0">
                <a:pos x="422" y="212"/>
              </a:cxn>
              <a:cxn ang="0">
                <a:pos x="418" y="254"/>
              </a:cxn>
              <a:cxn ang="0">
                <a:pos x="406" y="294"/>
              </a:cxn>
              <a:cxn ang="0">
                <a:pos x="386" y="330"/>
              </a:cxn>
              <a:cxn ang="0">
                <a:pos x="360" y="360"/>
              </a:cxn>
              <a:cxn ang="0">
                <a:pos x="330" y="386"/>
              </a:cxn>
              <a:cxn ang="0">
                <a:pos x="294" y="406"/>
              </a:cxn>
              <a:cxn ang="0">
                <a:pos x="254" y="418"/>
              </a:cxn>
              <a:cxn ang="0">
                <a:pos x="212" y="422"/>
              </a:cxn>
              <a:cxn ang="0">
                <a:pos x="190" y="422"/>
              </a:cxn>
              <a:cxn ang="0">
                <a:pos x="148" y="414"/>
              </a:cxn>
              <a:cxn ang="0">
                <a:pos x="112" y="398"/>
              </a:cxn>
              <a:cxn ang="0">
                <a:pos x="78" y="374"/>
              </a:cxn>
              <a:cxn ang="0">
                <a:pos x="48" y="346"/>
              </a:cxn>
              <a:cxn ang="0">
                <a:pos x="26" y="312"/>
              </a:cxn>
              <a:cxn ang="0">
                <a:pos x="10" y="274"/>
              </a:cxn>
              <a:cxn ang="0">
                <a:pos x="2" y="234"/>
              </a:cxn>
              <a:cxn ang="0">
                <a:pos x="0" y="212"/>
              </a:cxn>
              <a:cxn ang="0">
                <a:pos x="254" y="138"/>
              </a:cxn>
              <a:cxn ang="0">
                <a:pos x="126" y="214"/>
              </a:cxn>
              <a:cxn ang="0">
                <a:pos x="262" y="294"/>
              </a:cxn>
            </a:cxnLst>
            <a:rect l="0" t="0" r="r" b="b"/>
            <a:pathLst>
              <a:path w="422" h="422">
                <a:moveTo>
                  <a:pt x="0" y="212"/>
                </a:moveTo>
                <a:lnTo>
                  <a:pt x="0" y="212"/>
                </a:lnTo>
                <a:lnTo>
                  <a:pt x="2" y="190"/>
                </a:lnTo>
                <a:lnTo>
                  <a:pt x="6" y="170"/>
                </a:lnTo>
                <a:lnTo>
                  <a:pt x="10" y="150"/>
                </a:lnTo>
                <a:lnTo>
                  <a:pt x="18" y="130"/>
                </a:lnTo>
                <a:lnTo>
                  <a:pt x="26" y="112"/>
                </a:lnTo>
                <a:lnTo>
                  <a:pt x="36" y="94"/>
                </a:lnTo>
                <a:lnTo>
                  <a:pt x="48" y="78"/>
                </a:lnTo>
                <a:lnTo>
                  <a:pt x="62" y="62"/>
                </a:lnTo>
                <a:lnTo>
                  <a:pt x="78" y="50"/>
                </a:lnTo>
                <a:lnTo>
                  <a:pt x="94" y="36"/>
                </a:lnTo>
                <a:lnTo>
                  <a:pt x="112" y="26"/>
                </a:lnTo>
                <a:lnTo>
                  <a:pt x="130" y="18"/>
                </a:lnTo>
                <a:lnTo>
                  <a:pt x="148" y="10"/>
                </a:lnTo>
                <a:lnTo>
                  <a:pt x="170" y="6"/>
                </a:lnTo>
                <a:lnTo>
                  <a:pt x="190" y="2"/>
                </a:lnTo>
                <a:lnTo>
                  <a:pt x="212" y="0"/>
                </a:lnTo>
                <a:lnTo>
                  <a:pt x="212" y="0"/>
                </a:lnTo>
                <a:lnTo>
                  <a:pt x="234" y="2"/>
                </a:lnTo>
                <a:lnTo>
                  <a:pt x="254" y="6"/>
                </a:lnTo>
                <a:lnTo>
                  <a:pt x="274" y="10"/>
                </a:lnTo>
                <a:lnTo>
                  <a:pt x="294" y="18"/>
                </a:lnTo>
                <a:lnTo>
                  <a:pt x="312" y="26"/>
                </a:lnTo>
                <a:lnTo>
                  <a:pt x="330" y="36"/>
                </a:lnTo>
                <a:lnTo>
                  <a:pt x="346" y="50"/>
                </a:lnTo>
                <a:lnTo>
                  <a:pt x="360" y="62"/>
                </a:lnTo>
                <a:lnTo>
                  <a:pt x="374" y="78"/>
                </a:lnTo>
                <a:lnTo>
                  <a:pt x="386" y="94"/>
                </a:lnTo>
                <a:lnTo>
                  <a:pt x="398" y="112"/>
                </a:lnTo>
                <a:lnTo>
                  <a:pt x="406" y="130"/>
                </a:lnTo>
                <a:lnTo>
                  <a:pt x="412" y="150"/>
                </a:lnTo>
                <a:lnTo>
                  <a:pt x="418" y="170"/>
                </a:lnTo>
                <a:lnTo>
                  <a:pt x="422" y="190"/>
                </a:lnTo>
                <a:lnTo>
                  <a:pt x="422" y="212"/>
                </a:lnTo>
                <a:lnTo>
                  <a:pt x="422" y="212"/>
                </a:lnTo>
                <a:lnTo>
                  <a:pt x="422" y="234"/>
                </a:lnTo>
                <a:lnTo>
                  <a:pt x="418" y="254"/>
                </a:lnTo>
                <a:lnTo>
                  <a:pt x="412" y="274"/>
                </a:lnTo>
                <a:lnTo>
                  <a:pt x="406" y="294"/>
                </a:lnTo>
                <a:lnTo>
                  <a:pt x="398" y="312"/>
                </a:lnTo>
                <a:lnTo>
                  <a:pt x="386" y="330"/>
                </a:lnTo>
                <a:lnTo>
                  <a:pt x="374" y="346"/>
                </a:lnTo>
                <a:lnTo>
                  <a:pt x="360" y="360"/>
                </a:lnTo>
                <a:lnTo>
                  <a:pt x="346" y="374"/>
                </a:lnTo>
                <a:lnTo>
                  <a:pt x="330" y="386"/>
                </a:lnTo>
                <a:lnTo>
                  <a:pt x="312" y="398"/>
                </a:lnTo>
                <a:lnTo>
                  <a:pt x="294" y="406"/>
                </a:lnTo>
                <a:lnTo>
                  <a:pt x="274" y="414"/>
                </a:lnTo>
                <a:lnTo>
                  <a:pt x="254" y="418"/>
                </a:lnTo>
                <a:lnTo>
                  <a:pt x="234" y="422"/>
                </a:lnTo>
                <a:lnTo>
                  <a:pt x="212" y="422"/>
                </a:lnTo>
                <a:lnTo>
                  <a:pt x="212" y="422"/>
                </a:lnTo>
                <a:lnTo>
                  <a:pt x="190" y="422"/>
                </a:lnTo>
                <a:lnTo>
                  <a:pt x="170" y="418"/>
                </a:lnTo>
                <a:lnTo>
                  <a:pt x="148" y="414"/>
                </a:lnTo>
                <a:lnTo>
                  <a:pt x="130" y="406"/>
                </a:lnTo>
                <a:lnTo>
                  <a:pt x="112" y="398"/>
                </a:lnTo>
                <a:lnTo>
                  <a:pt x="94" y="386"/>
                </a:lnTo>
                <a:lnTo>
                  <a:pt x="78" y="374"/>
                </a:lnTo>
                <a:lnTo>
                  <a:pt x="62" y="360"/>
                </a:lnTo>
                <a:lnTo>
                  <a:pt x="48" y="346"/>
                </a:lnTo>
                <a:lnTo>
                  <a:pt x="36" y="330"/>
                </a:lnTo>
                <a:lnTo>
                  <a:pt x="26" y="312"/>
                </a:lnTo>
                <a:lnTo>
                  <a:pt x="18" y="294"/>
                </a:lnTo>
                <a:lnTo>
                  <a:pt x="10" y="274"/>
                </a:lnTo>
                <a:lnTo>
                  <a:pt x="6" y="254"/>
                </a:lnTo>
                <a:lnTo>
                  <a:pt x="2" y="234"/>
                </a:lnTo>
                <a:lnTo>
                  <a:pt x="0" y="212"/>
                </a:lnTo>
                <a:lnTo>
                  <a:pt x="0" y="212"/>
                </a:lnTo>
                <a:close/>
                <a:moveTo>
                  <a:pt x="180" y="214"/>
                </a:moveTo>
                <a:lnTo>
                  <a:pt x="254" y="138"/>
                </a:lnTo>
                <a:lnTo>
                  <a:pt x="228" y="112"/>
                </a:lnTo>
                <a:lnTo>
                  <a:pt x="126" y="214"/>
                </a:lnTo>
                <a:lnTo>
                  <a:pt x="234" y="322"/>
                </a:lnTo>
                <a:lnTo>
                  <a:pt x="262" y="294"/>
                </a:lnTo>
                <a:lnTo>
                  <a:pt x="180" y="214"/>
                </a:lnTo>
                <a:close/>
              </a:path>
            </a:pathLst>
          </a:custGeom>
          <a:solidFill>
            <a:schemeClr val="accent1"/>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9" name="Freeform 222"/>
          <p:cNvSpPr>
            <a:spLocks noEditPoints="1"/>
          </p:cNvSpPr>
          <p:nvPr userDrawn="1"/>
        </p:nvSpPr>
        <p:spPr bwMode="auto">
          <a:xfrm rot="10800000">
            <a:off x="1279524" y="3190838"/>
            <a:ext cx="276225" cy="276225"/>
          </a:xfrm>
          <a:custGeom>
            <a:avLst/>
            <a:gdLst/>
            <a:ahLst/>
            <a:cxnLst>
              <a:cxn ang="0">
                <a:pos x="0" y="212"/>
              </a:cxn>
              <a:cxn ang="0">
                <a:pos x="6" y="170"/>
              </a:cxn>
              <a:cxn ang="0">
                <a:pos x="18" y="130"/>
              </a:cxn>
              <a:cxn ang="0">
                <a:pos x="36" y="94"/>
              </a:cxn>
              <a:cxn ang="0">
                <a:pos x="62" y="62"/>
              </a:cxn>
              <a:cxn ang="0">
                <a:pos x="94" y="36"/>
              </a:cxn>
              <a:cxn ang="0">
                <a:pos x="130" y="18"/>
              </a:cxn>
              <a:cxn ang="0">
                <a:pos x="170" y="6"/>
              </a:cxn>
              <a:cxn ang="0">
                <a:pos x="212" y="0"/>
              </a:cxn>
              <a:cxn ang="0">
                <a:pos x="234" y="2"/>
              </a:cxn>
              <a:cxn ang="0">
                <a:pos x="274" y="10"/>
              </a:cxn>
              <a:cxn ang="0">
                <a:pos x="312" y="26"/>
              </a:cxn>
              <a:cxn ang="0">
                <a:pos x="346" y="50"/>
              </a:cxn>
              <a:cxn ang="0">
                <a:pos x="374" y="78"/>
              </a:cxn>
              <a:cxn ang="0">
                <a:pos x="398" y="112"/>
              </a:cxn>
              <a:cxn ang="0">
                <a:pos x="412" y="150"/>
              </a:cxn>
              <a:cxn ang="0">
                <a:pos x="422" y="190"/>
              </a:cxn>
              <a:cxn ang="0">
                <a:pos x="422" y="212"/>
              </a:cxn>
              <a:cxn ang="0">
                <a:pos x="418" y="254"/>
              </a:cxn>
              <a:cxn ang="0">
                <a:pos x="406" y="294"/>
              </a:cxn>
              <a:cxn ang="0">
                <a:pos x="386" y="330"/>
              </a:cxn>
              <a:cxn ang="0">
                <a:pos x="360" y="360"/>
              </a:cxn>
              <a:cxn ang="0">
                <a:pos x="330" y="386"/>
              </a:cxn>
              <a:cxn ang="0">
                <a:pos x="294" y="406"/>
              </a:cxn>
              <a:cxn ang="0">
                <a:pos x="254" y="418"/>
              </a:cxn>
              <a:cxn ang="0">
                <a:pos x="212" y="422"/>
              </a:cxn>
              <a:cxn ang="0">
                <a:pos x="190" y="422"/>
              </a:cxn>
              <a:cxn ang="0">
                <a:pos x="148" y="414"/>
              </a:cxn>
              <a:cxn ang="0">
                <a:pos x="112" y="398"/>
              </a:cxn>
              <a:cxn ang="0">
                <a:pos x="78" y="374"/>
              </a:cxn>
              <a:cxn ang="0">
                <a:pos x="48" y="346"/>
              </a:cxn>
              <a:cxn ang="0">
                <a:pos x="26" y="312"/>
              </a:cxn>
              <a:cxn ang="0">
                <a:pos x="10" y="274"/>
              </a:cxn>
              <a:cxn ang="0">
                <a:pos x="2" y="234"/>
              </a:cxn>
              <a:cxn ang="0">
                <a:pos x="0" y="212"/>
              </a:cxn>
              <a:cxn ang="0">
                <a:pos x="254" y="138"/>
              </a:cxn>
              <a:cxn ang="0">
                <a:pos x="126" y="214"/>
              </a:cxn>
              <a:cxn ang="0">
                <a:pos x="262" y="294"/>
              </a:cxn>
            </a:cxnLst>
            <a:rect l="0" t="0" r="r" b="b"/>
            <a:pathLst>
              <a:path w="422" h="422">
                <a:moveTo>
                  <a:pt x="0" y="212"/>
                </a:moveTo>
                <a:lnTo>
                  <a:pt x="0" y="212"/>
                </a:lnTo>
                <a:lnTo>
                  <a:pt x="2" y="190"/>
                </a:lnTo>
                <a:lnTo>
                  <a:pt x="6" y="170"/>
                </a:lnTo>
                <a:lnTo>
                  <a:pt x="10" y="150"/>
                </a:lnTo>
                <a:lnTo>
                  <a:pt x="18" y="130"/>
                </a:lnTo>
                <a:lnTo>
                  <a:pt x="26" y="112"/>
                </a:lnTo>
                <a:lnTo>
                  <a:pt x="36" y="94"/>
                </a:lnTo>
                <a:lnTo>
                  <a:pt x="48" y="78"/>
                </a:lnTo>
                <a:lnTo>
                  <a:pt x="62" y="62"/>
                </a:lnTo>
                <a:lnTo>
                  <a:pt x="78" y="50"/>
                </a:lnTo>
                <a:lnTo>
                  <a:pt x="94" y="36"/>
                </a:lnTo>
                <a:lnTo>
                  <a:pt x="112" y="26"/>
                </a:lnTo>
                <a:lnTo>
                  <a:pt x="130" y="18"/>
                </a:lnTo>
                <a:lnTo>
                  <a:pt x="148" y="10"/>
                </a:lnTo>
                <a:lnTo>
                  <a:pt x="170" y="6"/>
                </a:lnTo>
                <a:lnTo>
                  <a:pt x="190" y="2"/>
                </a:lnTo>
                <a:lnTo>
                  <a:pt x="212" y="0"/>
                </a:lnTo>
                <a:lnTo>
                  <a:pt x="212" y="0"/>
                </a:lnTo>
                <a:lnTo>
                  <a:pt x="234" y="2"/>
                </a:lnTo>
                <a:lnTo>
                  <a:pt x="254" y="6"/>
                </a:lnTo>
                <a:lnTo>
                  <a:pt x="274" y="10"/>
                </a:lnTo>
                <a:lnTo>
                  <a:pt x="294" y="18"/>
                </a:lnTo>
                <a:lnTo>
                  <a:pt x="312" y="26"/>
                </a:lnTo>
                <a:lnTo>
                  <a:pt x="330" y="36"/>
                </a:lnTo>
                <a:lnTo>
                  <a:pt x="346" y="50"/>
                </a:lnTo>
                <a:lnTo>
                  <a:pt x="360" y="62"/>
                </a:lnTo>
                <a:lnTo>
                  <a:pt x="374" y="78"/>
                </a:lnTo>
                <a:lnTo>
                  <a:pt x="386" y="94"/>
                </a:lnTo>
                <a:lnTo>
                  <a:pt x="398" y="112"/>
                </a:lnTo>
                <a:lnTo>
                  <a:pt x="406" y="130"/>
                </a:lnTo>
                <a:lnTo>
                  <a:pt x="412" y="150"/>
                </a:lnTo>
                <a:lnTo>
                  <a:pt x="418" y="170"/>
                </a:lnTo>
                <a:lnTo>
                  <a:pt x="422" y="190"/>
                </a:lnTo>
                <a:lnTo>
                  <a:pt x="422" y="212"/>
                </a:lnTo>
                <a:lnTo>
                  <a:pt x="422" y="212"/>
                </a:lnTo>
                <a:lnTo>
                  <a:pt x="422" y="234"/>
                </a:lnTo>
                <a:lnTo>
                  <a:pt x="418" y="254"/>
                </a:lnTo>
                <a:lnTo>
                  <a:pt x="412" y="274"/>
                </a:lnTo>
                <a:lnTo>
                  <a:pt x="406" y="294"/>
                </a:lnTo>
                <a:lnTo>
                  <a:pt x="398" y="312"/>
                </a:lnTo>
                <a:lnTo>
                  <a:pt x="386" y="330"/>
                </a:lnTo>
                <a:lnTo>
                  <a:pt x="374" y="346"/>
                </a:lnTo>
                <a:lnTo>
                  <a:pt x="360" y="360"/>
                </a:lnTo>
                <a:lnTo>
                  <a:pt x="346" y="374"/>
                </a:lnTo>
                <a:lnTo>
                  <a:pt x="330" y="386"/>
                </a:lnTo>
                <a:lnTo>
                  <a:pt x="312" y="398"/>
                </a:lnTo>
                <a:lnTo>
                  <a:pt x="294" y="406"/>
                </a:lnTo>
                <a:lnTo>
                  <a:pt x="274" y="414"/>
                </a:lnTo>
                <a:lnTo>
                  <a:pt x="254" y="418"/>
                </a:lnTo>
                <a:lnTo>
                  <a:pt x="234" y="422"/>
                </a:lnTo>
                <a:lnTo>
                  <a:pt x="212" y="422"/>
                </a:lnTo>
                <a:lnTo>
                  <a:pt x="212" y="422"/>
                </a:lnTo>
                <a:lnTo>
                  <a:pt x="190" y="422"/>
                </a:lnTo>
                <a:lnTo>
                  <a:pt x="170" y="418"/>
                </a:lnTo>
                <a:lnTo>
                  <a:pt x="148" y="414"/>
                </a:lnTo>
                <a:lnTo>
                  <a:pt x="130" y="406"/>
                </a:lnTo>
                <a:lnTo>
                  <a:pt x="112" y="398"/>
                </a:lnTo>
                <a:lnTo>
                  <a:pt x="94" y="386"/>
                </a:lnTo>
                <a:lnTo>
                  <a:pt x="78" y="374"/>
                </a:lnTo>
                <a:lnTo>
                  <a:pt x="62" y="360"/>
                </a:lnTo>
                <a:lnTo>
                  <a:pt x="48" y="346"/>
                </a:lnTo>
                <a:lnTo>
                  <a:pt x="36" y="330"/>
                </a:lnTo>
                <a:lnTo>
                  <a:pt x="26" y="312"/>
                </a:lnTo>
                <a:lnTo>
                  <a:pt x="18" y="294"/>
                </a:lnTo>
                <a:lnTo>
                  <a:pt x="10" y="274"/>
                </a:lnTo>
                <a:lnTo>
                  <a:pt x="6" y="254"/>
                </a:lnTo>
                <a:lnTo>
                  <a:pt x="2" y="234"/>
                </a:lnTo>
                <a:lnTo>
                  <a:pt x="0" y="212"/>
                </a:lnTo>
                <a:lnTo>
                  <a:pt x="0" y="212"/>
                </a:lnTo>
                <a:close/>
                <a:moveTo>
                  <a:pt x="180" y="214"/>
                </a:moveTo>
                <a:lnTo>
                  <a:pt x="254" y="138"/>
                </a:lnTo>
                <a:lnTo>
                  <a:pt x="228" y="112"/>
                </a:lnTo>
                <a:lnTo>
                  <a:pt x="126" y="214"/>
                </a:lnTo>
                <a:lnTo>
                  <a:pt x="234" y="322"/>
                </a:lnTo>
                <a:lnTo>
                  <a:pt x="262" y="294"/>
                </a:lnTo>
                <a:lnTo>
                  <a:pt x="180" y="214"/>
                </a:lnTo>
                <a:close/>
              </a:path>
            </a:pathLst>
          </a:custGeom>
          <a:solidFill>
            <a:schemeClr val="accent1"/>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11" name="Freeform 222"/>
          <p:cNvSpPr>
            <a:spLocks noEditPoints="1"/>
          </p:cNvSpPr>
          <p:nvPr userDrawn="1"/>
        </p:nvSpPr>
        <p:spPr bwMode="auto">
          <a:xfrm rot="10800000">
            <a:off x="1279524" y="3974697"/>
            <a:ext cx="276225" cy="276225"/>
          </a:xfrm>
          <a:custGeom>
            <a:avLst/>
            <a:gdLst/>
            <a:ahLst/>
            <a:cxnLst>
              <a:cxn ang="0">
                <a:pos x="0" y="212"/>
              </a:cxn>
              <a:cxn ang="0">
                <a:pos x="6" y="170"/>
              </a:cxn>
              <a:cxn ang="0">
                <a:pos x="18" y="130"/>
              </a:cxn>
              <a:cxn ang="0">
                <a:pos x="36" y="94"/>
              </a:cxn>
              <a:cxn ang="0">
                <a:pos x="62" y="62"/>
              </a:cxn>
              <a:cxn ang="0">
                <a:pos x="94" y="36"/>
              </a:cxn>
              <a:cxn ang="0">
                <a:pos x="130" y="18"/>
              </a:cxn>
              <a:cxn ang="0">
                <a:pos x="170" y="6"/>
              </a:cxn>
              <a:cxn ang="0">
                <a:pos x="212" y="0"/>
              </a:cxn>
              <a:cxn ang="0">
                <a:pos x="234" y="2"/>
              </a:cxn>
              <a:cxn ang="0">
                <a:pos x="274" y="10"/>
              </a:cxn>
              <a:cxn ang="0">
                <a:pos x="312" y="26"/>
              </a:cxn>
              <a:cxn ang="0">
                <a:pos x="346" y="50"/>
              </a:cxn>
              <a:cxn ang="0">
                <a:pos x="374" y="78"/>
              </a:cxn>
              <a:cxn ang="0">
                <a:pos x="398" y="112"/>
              </a:cxn>
              <a:cxn ang="0">
                <a:pos x="412" y="150"/>
              </a:cxn>
              <a:cxn ang="0">
                <a:pos x="422" y="190"/>
              </a:cxn>
              <a:cxn ang="0">
                <a:pos x="422" y="212"/>
              </a:cxn>
              <a:cxn ang="0">
                <a:pos x="418" y="254"/>
              </a:cxn>
              <a:cxn ang="0">
                <a:pos x="406" y="294"/>
              </a:cxn>
              <a:cxn ang="0">
                <a:pos x="386" y="330"/>
              </a:cxn>
              <a:cxn ang="0">
                <a:pos x="360" y="360"/>
              </a:cxn>
              <a:cxn ang="0">
                <a:pos x="330" y="386"/>
              </a:cxn>
              <a:cxn ang="0">
                <a:pos x="294" y="406"/>
              </a:cxn>
              <a:cxn ang="0">
                <a:pos x="254" y="418"/>
              </a:cxn>
              <a:cxn ang="0">
                <a:pos x="212" y="422"/>
              </a:cxn>
              <a:cxn ang="0">
                <a:pos x="190" y="422"/>
              </a:cxn>
              <a:cxn ang="0">
                <a:pos x="148" y="414"/>
              </a:cxn>
              <a:cxn ang="0">
                <a:pos x="112" y="398"/>
              </a:cxn>
              <a:cxn ang="0">
                <a:pos x="78" y="374"/>
              </a:cxn>
              <a:cxn ang="0">
                <a:pos x="48" y="346"/>
              </a:cxn>
              <a:cxn ang="0">
                <a:pos x="26" y="312"/>
              </a:cxn>
              <a:cxn ang="0">
                <a:pos x="10" y="274"/>
              </a:cxn>
              <a:cxn ang="0">
                <a:pos x="2" y="234"/>
              </a:cxn>
              <a:cxn ang="0">
                <a:pos x="0" y="212"/>
              </a:cxn>
              <a:cxn ang="0">
                <a:pos x="254" y="138"/>
              </a:cxn>
              <a:cxn ang="0">
                <a:pos x="126" y="214"/>
              </a:cxn>
              <a:cxn ang="0">
                <a:pos x="262" y="294"/>
              </a:cxn>
            </a:cxnLst>
            <a:rect l="0" t="0" r="r" b="b"/>
            <a:pathLst>
              <a:path w="422" h="422">
                <a:moveTo>
                  <a:pt x="0" y="212"/>
                </a:moveTo>
                <a:lnTo>
                  <a:pt x="0" y="212"/>
                </a:lnTo>
                <a:lnTo>
                  <a:pt x="2" y="190"/>
                </a:lnTo>
                <a:lnTo>
                  <a:pt x="6" y="170"/>
                </a:lnTo>
                <a:lnTo>
                  <a:pt x="10" y="150"/>
                </a:lnTo>
                <a:lnTo>
                  <a:pt x="18" y="130"/>
                </a:lnTo>
                <a:lnTo>
                  <a:pt x="26" y="112"/>
                </a:lnTo>
                <a:lnTo>
                  <a:pt x="36" y="94"/>
                </a:lnTo>
                <a:lnTo>
                  <a:pt x="48" y="78"/>
                </a:lnTo>
                <a:lnTo>
                  <a:pt x="62" y="62"/>
                </a:lnTo>
                <a:lnTo>
                  <a:pt x="78" y="50"/>
                </a:lnTo>
                <a:lnTo>
                  <a:pt x="94" y="36"/>
                </a:lnTo>
                <a:lnTo>
                  <a:pt x="112" y="26"/>
                </a:lnTo>
                <a:lnTo>
                  <a:pt x="130" y="18"/>
                </a:lnTo>
                <a:lnTo>
                  <a:pt x="148" y="10"/>
                </a:lnTo>
                <a:lnTo>
                  <a:pt x="170" y="6"/>
                </a:lnTo>
                <a:lnTo>
                  <a:pt x="190" y="2"/>
                </a:lnTo>
                <a:lnTo>
                  <a:pt x="212" y="0"/>
                </a:lnTo>
                <a:lnTo>
                  <a:pt x="212" y="0"/>
                </a:lnTo>
                <a:lnTo>
                  <a:pt x="234" y="2"/>
                </a:lnTo>
                <a:lnTo>
                  <a:pt x="254" y="6"/>
                </a:lnTo>
                <a:lnTo>
                  <a:pt x="274" y="10"/>
                </a:lnTo>
                <a:lnTo>
                  <a:pt x="294" y="18"/>
                </a:lnTo>
                <a:lnTo>
                  <a:pt x="312" y="26"/>
                </a:lnTo>
                <a:lnTo>
                  <a:pt x="330" y="36"/>
                </a:lnTo>
                <a:lnTo>
                  <a:pt x="346" y="50"/>
                </a:lnTo>
                <a:lnTo>
                  <a:pt x="360" y="62"/>
                </a:lnTo>
                <a:lnTo>
                  <a:pt x="374" y="78"/>
                </a:lnTo>
                <a:lnTo>
                  <a:pt x="386" y="94"/>
                </a:lnTo>
                <a:lnTo>
                  <a:pt x="398" y="112"/>
                </a:lnTo>
                <a:lnTo>
                  <a:pt x="406" y="130"/>
                </a:lnTo>
                <a:lnTo>
                  <a:pt x="412" y="150"/>
                </a:lnTo>
                <a:lnTo>
                  <a:pt x="418" y="170"/>
                </a:lnTo>
                <a:lnTo>
                  <a:pt x="422" y="190"/>
                </a:lnTo>
                <a:lnTo>
                  <a:pt x="422" y="212"/>
                </a:lnTo>
                <a:lnTo>
                  <a:pt x="422" y="212"/>
                </a:lnTo>
                <a:lnTo>
                  <a:pt x="422" y="234"/>
                </a:lnTo>
                <a:lnTo>
                  <a:pt x="418" y="254"/>
                </a:lnTo>
                <a:lnTo>
                  <a:pt x="412" y="274"/>
                </a:lnTo>
                <a:lnTo>
                  <a:pt x="406" y="294"/>
                </a:lnTo>
                <a:lnTo>
                  <a:pt x="398" y="312"/>
                </a:lnTo>
                <a:lnTo>
                  <a:pt x="386" y="330"/>
                </a:lnTo>
                <a:lnTo>
                  <a:pt x="374" y="346"/>
                </a:lnTo>
                <a:lnTo>
                  <a:pt x="360" y="360"/>
                </a:lnTo>
                <a:lnTo>
                  <a:pt x="346" y="374"/>
                </a:lnTo>
                <a:lnTo>
                  <a:pt x="330" y="386"/>
                </a:lnTo>
                <a:lnTo>
                  <a:pt x="312" y="398"/>
                </a:lnTo>
                <a:lnTo>
                  <a:pt x="294" y="406"/>
                </a:lnTo>
                <a:lnTo>
                  <a:pt x="274" y="414"/>
                </a:lnTo>
                <a:lnTo>
                  <a:pt x="254" y="418"/>
                </a:lnTo>
                <a:lnTo>
                  <a:pt x="234" y="422"/>
                </a:lnTo>
                <a:lnTo>
                  <a:pt x="212" y="422"/>
                </a:lnTo>
                <a:lnTo>
                  <a:pt x="212" y="422"/>
                </a:lnTo>
                <a:lnTo>
                  <a:pt x="190" y="422"/>
                </a:lnTo>
                <a:lnTo>
                  <a:pt x="170" y="418"/>
                </a:lnTo>
                <a:lnTo>
                  <a:pt x="148" y="414"/>
                </a:lnTo>
                <a:lnTo>
                  <a:pt x="130" y="406"/>
                </a:lnTo>
                <a:lnTo>
                  <a:pt x="112" y="398"/>
                </a:lnTo>
                <a:lnTo>
                  <a:pt x="94" y="386"/>
                </a:lnTo>
                <a:lnTo>
                  <a:pt x="78" y="374"/>
                </a:lnTo>
                <a:lnTo>
                  <a:pt x="62" y="360"/>
                </a:lnTo>
                <a:lnTo>
                  <a:pt x="48" y="346"/>
                </a:lnTo>
                <a:lnTo>
                  <a:pt x="36" y="330"/>
                </a:lnTo>
                <a:lnTo>
                  <a:pt x="26" y="312"/>
                </a:lnTo>
                <a:lnTo>
                  <a:pt x="18" y="294"/>
                </a:lnTo>
                <a:lnTo>
                  <a:pt x="10" y="274"/>
                </a:lnTo>
                <a:lnTo>
                  <a:pt x="6" y="254"/>
                </a:lnTo>
                <a:lnTo>
                  <a:pt x="2" y="234"/>
                </a:lnTo>
                <a:lnTo>
                  <a:pt x="0" y="212"/>
                </a:lnTo>
                <a:lnTo>
                  <a:pt x="0" y="212"/>
                </a:lnTo>
                <a:close/>
                <a:moveTo>
                  <a:pt x="180" y="214"/>
                </a:moveTo>
                <a:lnTo>
                  <a:pt x="254" y="138"/>
                </a:lnTo>
                <a:lnTo>
                  <a:pt x="228" y="112"/>
                </a:lnTo>
                <a:lnTo>
                  <a:pt x="126" y="214"/>
                </a:lnTo>
                <a:lnTo>
                  <a:pt x="234" y="322"/>
                </a:lnTo>
                <a:lnTo>
                  <a:pt x="262" y="294"/>
                </a:lnTo>
                <a:lnTo>
                  <a:pt x="180" y="214"/>
                </a:lnTo>
                <a:close/>
              </a:path>
            </a:pathLst>
          </a:custGeom>
          <a:solidFill>
            <a:schemeClr val="accent1"/>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13" name="Freeform 222"/>
          <p:cNvSpPr>
            <a:spLocks noEditPoints="1"/>
          </p:cNvSpPr>
          <p:nvPr userDrawn="1"/>
        </p:nvSpPr>
        <p:spPr bwMode="auto">
          <a:xfrm rot="10800000">
            <a:off x="1279524" y="4758556"/>
            <a:ext cx="276225" cy="276225"/>
          </a:xfrm>
          <a:custGeom>
            <a:avLst/>
            <a:gdLst/>
            <a:ahLst/>
            <a:cxnLst>
              <a:cxn ang="0">
                <a:pos x="0" y="212"/>
              </a:cxn>
              <a:cxn ang="0">
                <a:pos x="6" y="170"/>
              </a:cxn>
              <a:cxn ang="0">
                <a:pos x="18" y="130"/>
              </a:cxn>
              <a:cxn ang="0">
                <a:pos x="36" y="94"/>
              </a:cxn>
              <a:cxn ang="0">
                <a:pos x="62" y="62"/>
              </a:cxn>
              <a:cxn ang="0">
                <a:pos x="94" y="36"/>
              </a:cxn>
              <a:cxn ang="0">
                <a:pos x="130" y="18"/>
              </a:cxn>
              <a:cxn ang="0">
                <a:pos x="170" y="6"/>
              </a:cxn>
              <a:cxn ang="0">
                <a:pos x="212" y="0"/>
              </a:cxn>
              <a:cxn ang="0">
                <a:pos x="234" y="2"/>
              </a:cxn>
              <a:cxn ang="0">
                <a:pos x="274" y="10"/>
              </a:cxn>
              <a:cxn ang="0">
                <a:pos x="312" y="26"/>
              </a:cxn>
              <a:cxn ang="0">
                <a:pos x="346" y="50"/>
              </a:cxn>
              <a:cxn ang="0">
                <a:pos x="374" y="78"/>
              </a:cxn>
              <a:cxn ang="0">
                <a:pos x="398" y="112"/>
              </a:cxn>
              <a:cxn ang="0">
                <a:pos x="412" y="150"/>
              </a:cxn>
              <a:cxn ang="0">
                <a:pos x="422" y="190"/>
              </a:cxn>
              <a:cxn ang="0">
                <a:pos x="422" y="212"/>
              </a:cxn>
              <a:cxn ang="0">
                <a:pos x="418" y="254"/>
              </a:cxn>
              <a:cxn ang="0">
                <a:pos x="406" y="294"/>
              </a:cxn>
              <a:cxn ang="0">
                <a:pos x="386" y="330"/>
              </a:cxn>
              <a:cxn ang="0">
                <a:pos x="360" y="360"/>
              </a:cxn>
              <a:cxn ang="0">
                <a:pos x="330" y="386"/>
              </a:cxn>
              <a:cxn ang="0">
                <a:pos x="294" y="406"/>
              </a:cxn>
              <a:cxn ang="0">
                <a:pos x="254" y="418"/>
              </a:cxn>
              <a:cxn ang="0">
                <a:pos x="212" y="422"/>
              </a:cxn>
              <a:cxn ang="0">
                <a:pos x="190" y="422"/>
              </a:cxn>
              <a:cxn ang="0">
                <a:pos x="148" y="414"/>
              </a:cxn>
              <a:cxn ang="0">
                <a:pos x="112" y="398"/>
              </a:cxn>
              <a:cxn ang="0">
                <a:pos x="78" y="374"/>
              </a:cxn>
              <a:cxn ang="0">
                <a:pos x="48" y="346"/>
              </a:cxn>
              <a:cxn ang="0">
                <a:pos x="26" y="312"/>
              </a:cxn>
              <a:cxn ang="0">
                <a:pos x="10" y="274"/>
              </a:cxn>
              <a:cxn ang="0">
                <a:pos x="2" y="234"/>
              </a:cxn>
              <a:cxn ang="0">
                <a:pos x="0" y="212"/>
              </a:cxn>
              <a:cxn ang="0">
                <a:pos x="254" y="138"/>
              </a:cxn>
              <a:cxn ang="0">
                <a:pos x="126" y="214"/>
              </a:cxn>
              <a:cxn ang="0">
                <a:pos x="262" y="294"/>
              </a:cxn>
            </a:cxnLst>
            <a:rect l="0" t="0" r="r" b="b"/>
            <a:pathLst>
              <a:path w="422" h="422">
                <a:moveTo>
                  <a:pt x="0" y="212"/>
                </a:moveTo>
                <a:lnTo>
                  <a:pt x="0" y="212"/>
                </a:lnTo>
                <a:lnTo>
                  <a:pt x="2" y="190"/>
                </a:lnTo>
                <a:lnTo>
                  <a:pt x="6" y="170"/>
                </a:lnTo>
                <a:lnTo>
                  <a:pt x="10" y="150"/>
                </a:lnTo>
                <a:lnTo>
                  <a:pt x="18" y="130"/>
                </a:lnTo>
                <a:lnTo>
                  <a:pt x="26" y="112"/>
                </a:lnTo>
                <a:lnTo>
                  <a:pt x="36" y="94"/>
                </a:lnTo>
                <a:lnTo>
                  <a:pt x="48" y="78"/>
                </a:lnTo>
                <a:lnTo>
                  <a:pt x="62" y="62"/>
                </a:lnTo>
                <a:lnTo>
                  <a:pt x="78" y="50"/>
                </a:lnTo>
                <a:lnTo>
                  <a:pt x="94" y="36"/>
                </a:lnTo>
                <a:lnTo>
                  <a:pt x="112" y="26"/>
                </a:lnTo>
                <a:lnTo>
                  <a:pt x="130" y="18"/>
                </a:lnTo>
                <a:lnTo>
                  <a:pt x="148" y="10"/>
                </a:lnTo>
                <a:lnTo>
                  <a:pt x="170" y="6"/>
                </a:lnTo>
                <a:lnTo>
                  <a:pt x="190" y="2"/>
                </a:lnTo>
                <a:lnTo>
                  <a:pt x="212" y="0"/>
                </a:lnTo>
                <a:lnTo>
                  <a:pt x="212" y="0"/>
                </a:lnTo>
                <a:lnTo>
                  <a:pt x="234" y="2"/>
                </a:lnTo>
                <a:lnTo>
                  <a:pt x="254" y="6"/>
                </a:lnTo>
                <a:lnTo>
                  <a:pt x="274" y="10"/>
                </a:lnTo>
                <a:lnTo>
                  <a:pt x="294" y="18"/>
                </a:lnTo>
                <a:lnTo>
                  <a:pt x="312" y="26"/>
                </a:lnTo>
                <a:lnTo>
                  <a:pt x="330" y="36"/>
                </a:lnTo>
                <a:lnTo>
                  <a:pt x="346" y="50"/>
                </a:lnTo>
                <a:lnTo>
                  <a:pt x="360" y="62"/>
                </a:lnTo>
                <a:lnTo>
                  <a:pt x="374" y="78"/>
                </a:lnTo>
                <a:lnTo>
                  <a:pt x="386" y="94"/>
                </a:lnTo>
                <a:lnTo>
                  <a:pt x="398" y="112"/>
                </a:lnTo>
                <a:lnTo>
                  <a:pt x="406" y="130"/>
                </a:lnTo>
                <a:lnTo>
                  <a:pt x="412" y="150"/>
                </a:lnTo>
                <a:lnTo>
                  <a:pt x="418" y="170"/>
                </a:lnTo>
                <a:lnTo>
                  <a:pt x="422" y="190"/>
                </a:lnTo>
                <a:lnTo>
                  <a:pt x="422" y="212"/>
                </a:lnTo>
                <a:lnTo>
                  <a:pt x="422" y="212"/>
                </a:lnTo>
                <a:lnTo>
                  <a:pt x="422" y="234"/>
                </a:lnTo>
                <a:lnTo>
                  <a:pt x="418" y="254"/>
                </a:lnTo>
                <a:lnTo>
                  <a:pt x="412" y="274"/>
                </a:lnTo>
                <a:lnTo>
                  <a:pt x="406" y="294"/>
                </a:lnTo>
                <a:lnTo>
                  <a:pt x="398" y="312"/>
                </a:lnTo>
                <a:lnTo>
                  <a:pt x="386" y="330"/>
                </a:lnTo>
                <a:lnTo>
                  <a:pt x="374" y="346"/>
                </a:lnTo>
                <a:lnTo>
                  <a:pt x="360" y="360"/>
                </a:lnTo>
                <a:lnTo>
                  <a:pt x="346" y="374"/>
                </a:lnTo>
                <a:lnTo>
                  <a:pt x="330" y="386"/>
                </a:lnTo>
                <a:lnTo>
                  <a:pt x="312" y="398"/>
                </a:lnTo>
                <a:lnTo>
                  <a:pt x="294" y="406"/>
                </a:lnTo>
                <a:lnTo>
                  <a:pt x="274" y="414"/>
                </a:lnTo>
                <a:lnTo>
                  <a:pt x="254" y="418"/>
                </a:lnTo>
                <a:lnTo>
                  <a:pt x="234" y="422"/>
                </a:lnTo>
                <a:lnTo>
                  <a:pt x="212" y="422"/>
                </a:lnTo>
                <a:lnTo>
                  <a:pt x="212" y="422"/>
                </a:lnTo>
                <a:lnTo>
                  <a:pt x="190" y="422"/>
                </a:lnTo>
                <a:lnTo>
                  <a:pt x="170" y="418"/>
                </a:lnTo>
                <a:lnTo>
                  <a:pt x="148" y="414"/>
                </a:lnTo>
                <a:lnTo>
                  <a:pt x="130" y="406"/>
                </a:lnTo>
                <a:lnTo>
                  <a:pt x="112" y="398"/>
                </a:lnTo>
                <a:lnTo>
                  <a:pt x="94" y="386"/>
                </a:lnTo>
                <a:lnTo>
                  <a:pt x="78" y="374"/>
                </a:lnTo>
                <a:lnTo>
                  <a:pt x="62" y="360"/>
                </a:lnTo>
                <a:lnTo>
                  <a:pt x="48" y="346"/>
                </a:lnTo>
                <a:lnTo>
                  <a:pt x="36" y="330"/>
                </a:lnTo>
                <a:lnTo>
                  <a:pt x="26" y="312"/>
                </a:lnTo>
                <a:lnTo>
                  <a:pt x="18" y="294"/>
                </a:lnTo>
                <a:lnTo>
                  <a:pt x="10" y="274"/>
                </a:lnTo>
                <a:lnTo>
                  <a:pt x="6" y="254"/>
                </a:lnTo>
                <a:lnTo>
                  <a:pt x="2" y="234"/>
                </a:lnTo>
                <a:lnTo>
                  <a:pt x="0" y="212"/>
                </a:lnTo>
                <a:lnTo>
                  <a:pt x="0" y="212"/>
                </a:lnTo>
                <a:close/>
                <a:moveTo>
                  <a:pt x="180" y="214"/>
                </a:moveTo>
                <a:lnTo>
                  <a:pt x="254" y="138"/>
                </a:lnTo>
                <a:lnTo>
                  <a:pt x="228" y="112"/>
                </a:lnTo>
                <a:lnTo>
                  <a:pt x="126" y="214"/>
                </a:lnTo>
                <a:lnTo>
                  <a:pt x="234" y="322"/>
                </a:lnTo>
                <a:lnTo>
                  <a:pt x="262" y="294"/>
                </a:lnTo>
                <a:lnTo>
                  <a:pt x="180" y="214"/>
                </a:lnTo>
                <a:close/>
              </a:path>
            </a:pathLst>
          </a:custGeom>
          <a:solidFill>
            <a:schemeClr val="accent1"/>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15" name="文本占位符 7"/>
          <p:cNvSpPr>
            <a:spLocks noGrp="1"/>
          </p:cNvSpPr>
          <p:nvPr>
            <p:ph type="body" sz="quarter" idx="11" hasCustomPrompt="1"/>
          </p:nvPr>
        </p:nvSpPr>
        <p:spPr>
          <a:xfrm>
            <a:off x="8118991" y="609599"/>
            <a:ext cx="3700832" cy="830997"/>
          </a:xfrm>
          <a:prstGeom prst="rect">
            <a:avLst/>
          </a:prstGeom>
        </p:spPr>
        <p:txBody>
          <a:bodyPr wrap="square">
            <a:spAutoFit/>
          </a:bodyPr>
          <a:lstStyle>
            <a:lvl1pPr marL="0" indent="0" algn="l">
              <a:lnSpc>
                <a:spcPct val="100000"/>
              </a:lnSpc>
              <a:spcBef>
                <a:spcPts val="0"/>
              </a:spcBef>
              <a:buNone/>
              <a:defRPr sz="4800" b="1">
                <a:solidFill>
                  <a:schemeClr val="bg1"/>
                </a:solidFill>
              </a:defRPr>
            </a:lvl1pPr>
          </a:lstStyle>
          <a:p>
            <a:pPr lvl="0"/>
            <a:r>
              <a:rPr lang="en-US" altLang="zh-CN" dirty="0"/>
              <a:t>CONTENTS</a:t>
            </a:r>
            <a:endParaRPr lang="en-US" altLang="zh-CN" dirty="0"/>
          </a:p>
        </p:txBody>
      </p:sp>
      <p:sp>
        <p:nvSpPr>
          <p:cNvPr id="20" name="文本占位符 7"/>
          <p:cNvSpPr>
            <a:spLocks noGrp="1"/>
          </p:cNvSpPr>
          <p:nvPr>
            <p:ph type="body" sz="quarter" idx="12" hasCustomPrompt="1"/>
          </p:nvPr>
        </p:nvSpPr>
        <p:spPr>
          <a:xfrm>
            <a:off x="1795766" y="2374253"/>
            <a:ext cx="4174516" cy="461665"/>
          </a:xfrm>
          <a:prstGeom prst="rect">
            <a:avLst/>
          </a:prstGeom>
        </p:spPr>
        <p:txBody>
          <a:bodyPr wrap="square">
            <a:spAutoFit/>
          </a:bodyPr>
          <a:lstStyle>
            <a:lvl1pPr marL="0" indent="0" algn="l">
              <a:lnSpc>
                <a:spcPct val="100000"/>
              </a:lnSpc>
              <a:spcBef>
                <a:spcPts val="0"/>
              </a:spcBef>
              <a:buNone/>
              <a:defRPr sz="2400" b="0">
                <a:solidFill>
                  <a:schemeClr val="bg1"/>
                </a:solidFill>
              </a:defRPr>
            </a:lvl1pPr>
          </a:lstStyle>
          <a:p>
            <a:pPr lvl="0"/>
            <a:r>
              <a:rPr lang="en-US" altLang="zh-CN" dirty="0"/>
              <a:t>PART ONE </a:t>
            </a:r>
            <a:r>
              <a:rPr lang="zh-CN" altLang="en-US" dirty="0"/>
              <a:t>点击此处添加标题</a:t>
            </a:r>
            <a:endParaRPr lang="zh-CN" altLang="en-US" dirty="0"/>
          </a:p>
        </p:txBody>
      </p:sp>
      <p:sp>
        <p:nvSpPr>
          <p:cNvPr id="21" name="文本占位符 7"/>
          <p:cNvSpPr>
            <a:spLocks noGrp="1"/>
          </p:cNvSpPr>
          <p:nvPr>
            <p:ph type="body" sz="quarter" idx="13" hasCustomPrompt="1"/>
          </p:nvPr>
        </p:nvSpPr>
        <p:spPr>
          <a:xfrm>
            <a:off x="1795766" y="3098117"/>
            <a:ext cx="4174516" cy="461665"/>
          </a:xfrm>
          <a:prstGeom prst="rect">
            <a:avLst/>
          </a:prstGeom>
        </p:spPr>
        <p:txBody>
          <a:bodyPr wrap="square">
            <a:spAutoFit/>
          </a:bodyPr>
          <a:lstStyle>
            <a:lvl1pPr marL="0" indent="0" algn="l">
              <a:lnSpc>
                <a:spcPct val="100000"/>
              </a:lnSpc>
              <a:spcBef>
                <a:spcPts val="0"/>
              </a:spcBef>
              <a:buNone/>
              <a:defRPr sz="2400" b="0">
                <a:solidFill>
                  <a:schemeClr val="bg1"/>
                </a:solidFill>
              </a:defRPr>
            </a:lvl1pPr>
          </a:lstStyle>
          <a:p>
            <a:pPr lvl="0"/>
            <a:r>
              <a:rPr lang="en-US" altLang="zh-CN" dirty="0"/>
              <a:t>PART ONE </a:t>
            </a:r>
            <a:r>
              <a:rPr lang="zh-CN" altLang="en-US" dirty="0"/>
              <a:t>点击此处添加标题</a:t>
            </a:r>
            <a:endParaRPr lang="zh-CN" altLang="en-US" dirty="0"/>
          </a:p>
        </p:txBody>
      </p:sp>
      <p:sp>
        <p:nvSpPr>
          <p:cNvPr id="22" name="文本占位符 7"/>
          <p:cNvSpPr>
            <a:spLocks noGrp="1"/>
          </p:cNvSpPr>
          <p:nvPr>
            <p:ph type="body" sz="quarter" idx="14" hasCustomPrompt="1"/>
          </p:nvPr>
        </p:nvSpPr>
        <p:spPr>
          <a:xfrm>
            <a:off x="1795766" y="3881976"/>
            <a:ext cx="4174516" cy="461665"/>
          </a:xfrm>
          <a:prstGeom prst="rect">
            <a:avLst/>
          </a:prstGeom>
        </p:spPr>
        <p:txBody>
          <a:bodyPr wrap="square">
            <a:spAutoFit/>
          </a:bodyPr>
          <a:lstStyle>
            <a:lvl1pPr marL="0" indent="0" algn="l">
              <a:lnSpc>
                <a:spcPct val="100000"/>
              </a:lnSpc>
              <a:spcBef>
                <a:spcPts val="0"/>
              </a:spcBef>
              <a:buNone/>
              <a:defRPr sz="2400" b="0">
                <a:solidFill>
                  <a:schemeClr val="bg1"/>
                </a:solidFill>
              </a:defRPr>
            </a:lvl1pPr>
          </a:lstStyle>
          <a:p>
            <a:pPr lvl="0"/>
            <a:r>
              <a:rPr lang="en-US" altLang="zh-CN" dirty="0"/>
              <a:t>PART ONE </a:t>
            </a:r>
            <a:r>
              <a:rPr lang="zh-CN" altLang="en-US" dirty="0"/>
              <a:t>点击此处添加标题</a:t>
            </a:r>
            <a:endParaRPr lang="zh-CN" altLang="en-US" dirty="0"/>
          </a:p>
        </p:txBody>
      </p:sp>
      <p:sp>
        <p:nvSpPr>
          <p:cNvPr id="23" name="文本占位符 7"/>
          <p:cNvSpPr>
            <a:spLocks noGrp="1"/>
          </p:cNvSpPr>
          <p:nvPr>
            <p:ph type="body" sz="quarter" idx="15" hasCustomPrompt="1"/>
          </p:nvPr>
        </p:nvSpPr>
        <p:spPr>
          <a:xfrm>
            <a:off x="1795766" y="4665835"/>
            <a:ext cx="4174516" cy="461665"/>
          </a:xfrm>
          <a:prstGeom prst="rect">
            <a:avLst/>
          </a:prstGeom>
        </p:spPr>
        <p:txBody>
          <a:bodyPr wrap="square">
            <a:spAutoFit/>
          </a:bodyPr>
          <a:lstStyle>
            <a:lvl1pPr marL="0" indent="0" algn="l">
              <a:lnSpc>
                <a:spcPct val="100000"/>
              </a:lnSpc>
              <a:spcBef>
                <a:spcPts val="0"/>
              </a:spcBef>
              <a:buNone/>
              <a:defRPr sz="2400" b="0">
                <a:solidFill>
                  <a:schemeClr val="bg1"/>
                </a:solidFill>
              </a:defRPr>
            </a:lvl1pPr>
          </a:lstStyle>
          <a:p>
            <a:pPr lvl="0"/>
            <a:r>
              <a:rPr lang="en-US" altLang="zh-CN" dirty="0"/>
              <a:t>PART ONE </a:t>
            </a:r>
            <a:r>
              <a:rPr lang="zh-CN" altLang="en-US" dirty="0"/>
              <a:t>点击此处添加标题</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五项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平行四边形 3"/>
          <p:cNvSpPr/>
          <p:nvPr userDrawn="1"/>
        </p:nvSpPr>
        <p:spPr>
          <a:xfrm>
            <a:off x="7372350" y="781102"/>
            <a:ext cx="666750" cy="487992"/>
          </a:xfrm>
          <a:prstGeom prst="parallelogram">
            <a:avLst>
              <a:gd name="adj" fmla="val 379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userDrawn="1"/>
        </p:nvSpPr>
        <p:spPr>
          <a:xfrm>
            <a:off x="742950" y="1973941"/>
            <a:ext cx="5467350" cy="46001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Freeform 222"/>
          <p:cNvSpPr>
            <a:spLocks noEditPoints="1"/>
          </p:cNvSpPr>
          <p:nvPr userDrawn="1"/>
        </p:nvSpPr>
        <p:spPr bwMode="auto">
          <a:xfrm rot="10800000">
            <a:off x="1279524" y="2466974"/>
            <a:ext cx="276225" cy="276225"/>
          </a:xfrm>
          <a:custGeom>
            <a:avLst/>
            <a:gdLst/>
            <a:ahLst/>
            <a:cxnLst>
              <a:cxn ang="0">
                <a:pos x="0" y="212"/>
              </a:cxn>
              <a:cxn ang="0">
                <a:pos x="6" y="170"/>
              </a:cxn>
              <a:cxn ang="0">
                <a:pos x="18" y="130"/>
              </a:cxn>
              <a:cxn ang="0">
                <a:pos x="36" y="94"/>
              </a:cxn>
              <a:cxn ang="0">
                <a:pos x="62" y="62"/>
              </a:cxn>
              <a:cxn ang="0">
                <a:pos x="94" y="36"/>
              </a:cxn>
              <a:cxn ang="0">
                <a:pos x="130" y="18"/>
              </a:cxn>
              <a:cxn ang="0">
                <a:pos x="170" y="6"/>
              </a:cxn>
              <a:cxn ang="0">
                <a:pos x="212" y="0"/>
              </a:cxn>
              <a:cxn ang="0">
                <a:pos x="234" y="2"/>
              </a:cxn>
              <a:cxn ang="0">
                <a:pos x="274" y="10"/>
              </a:cxn>
              <a:cxn ang="0">
                <a:pos x="312" y="26"/>
              </a:cxn>
              <a:cxn ang="0">
                <a:pos x="346" y="50"/>
              </a:cxn>
              <a:cxn ang="0">
                <a:pos x="374" y="78"/>
              </a:cxn>
              <a:cxn ang="0">
                <a:pos x="398" y="112"/>
              </a:cxn>
              <a:cxn ang="0">
                <a:pos x="412" y="150"/>
              </a:cxn>
              <a:cxn ang="0">
                <a:pos x="422" y="190"/>
              </a:cxn>
              <a:cxn ang="0">
                <a:pos x="422" y="212"/>
              </a:cxn>
              <a:cxn ang="0">
                <a:pos x="418" y="254"/>
              </a:cxn>
              <a:cxn ang="0">
                <a:pos x="406" y="294"/>
              </a:cxn>
              <a:cxn ang="0">
                <a:pos x="386" y="330"/>
              </a:cxn>
              <a:cxn ang="0">
                <a:pos x="360" y="360"/>
              </a:cxn>
              <a:cxn ang="0">
                <a:pos x="330" y="386"/>
              </a:cxn>
              <a:cxn ang="0">
                <a:pos x="294" y="406"/>
              </a:cxn>
              <a:cxn ang="0">
                <a:pos x="254" y="418"/>
              </a:cxn>
              <a:cxn ang="0">
                <a:pos x="212" y="422"/>
              </a:cxn>
              <a:cxn ang="0">
                <a:pos x="190" y="422"/>
              </a:cxn>
              <a:cxn ang="0">
                <a:pos x="148" y="414"/>
              </a:cxn>
              <a:cxn ang="0">
                <a:pos x="112" y="398"/>
              </a:cxn>
              <a:cxn ang="0">
                <a:pos x="78" y="374"/>
              </a:cxn>
              <a:cxn ang="0">
                <a:pos x="48" y="346"/>
              </a:cxn>
              <a:cxn ang="0">
                <a:pos x="26" y="312"/>
              </a:cxn>
              <a:cxn ang="0">
                <a:pos x="10" y="274"/>
              </a:cxn>
              <a:cxn ang="0">
                <a:pos x="2" y="234"/>
              </a:cxn>
              <a:cxn ang="0">
                <a:pos x="0" y="212"/>
              </a:cxn>
              <a:cxn ang="0">
                <a:pos x="254" y="138"/>
              </a:cxn>
              <a:cxn ang="0">
                <a:pos x="126" y="214"/>
              </a:cxn>
              <a:cxn ang="0">
                <a:pos x="262" y="294"/>
              </a:cxn>
            </a:cxnLst>
            <a:rect l="0" t="0" r="r" b="b"/>
            <a:pathLst>
              <a:path w="422" h="422">
                <a:moveTo>
                  <a:pt x="0" y="212"/>
                </a:moveTo>
                <a:lnTo>
                  <a:pt x="0" y="212"/>
                </a:lnTo>
                <a:lnTo>
                  <a:pt x="2" y="190"/>
                </a:lnTo>
                <a:lnTo>
                  <a:pt x="6" y="170"/>
                </a:lnTo>
                <a:lnTo>
                  <a:pt x="10" y="150"/>
                </a:lnTo>
                <a:lnTo>
                  <a:pt x="18" y="130"/>
                </a:lnTo>
                <a:lnTo>
                  <a:pt x="26" y="112"/>
                </a:lnTo>
                <a:lnTo>
                  <a:pt x="36" y="94"/>
                </a:lnTo>
                <a:lnTo>
                  <a:pt x="48" y="78"/>
                </a:lnTo>
                <a:lnTo>
                  <a:pt x="62" y="62"/>
                </a:lnTo>
                <a:lnTo>
                  <a:pt x="78" y="50"/>
                </a:lnTo>
                <a:lnTo>
                  <a:pt x="94" y="36"/>
                </a:lnTo>
                <a:lnTo>
                  <a:pt x="112" y="26"/>
                </a:lnTo>
                <a:lnTo>
                  <a:pt x="130" y="18"/>
                </a:lnTo>
                <a:lnTo>
                  <a:pt x="148" y="10"/>
                </a:lnTo>
                <a:lnTo>
                  <a:pt x="170" y="6"/>
                </a:lnTo>
                <a:lnTo>
                  <a:pt x="190" y="2"/>
                </a:lnTo>
                <a:lnTo>
                  <a:pt x="212" y="0"/>
                </a:lnTo>
                <a:lnTo>
                  <a:pt x="212" y="0"/>
                </a:lnTo>
                <a:lnTo>
                  <a:pt x="234" y="2"/>
                </a:lnTo>
                <a:lnTo>
                  <a:pt x="254" y="6"/>
                </a:lnTo>
                <a:lnTo>
                  <a:pt x="274" y="10"/>
                </a:lnTo>
                <a:lnTo>
                  <a:pt x="294" y="18"/>
                </a:lnTo>
                <a:lnTo>
                  <a:pt x="312" y="26"/>
                </a:lnTo>
                <a:lnTo>
                  <a:pt x="330" y="36"/>
                </a:lnTo>
                <a:lnTo>
                  <a:pt x="346" y="50"/>
                </a:lnTo>
                <a:lnTo>
                  <a:pt x="360" y="62"/>
                </a:lnTo>
                <a:lnTo>
                  <a:pt x="374" y="78"/>
                </a:lnTo>
                <a:lnTo>
                  <a:pt x="386" y="94"/>
                </a:lnTo>
                <a:lnTo>
                  <a:pt x="398" y="112"/>
                </a:lnTo>
                <a:lnTo>
                  <a:pt x="406" y="130"/>
                </a:lnTo>
                <a:lnTo>
                  <a:pt x="412" y="150"/>
                </a:lnTo>
                <a:lnTo>
                  <a:pt x="418" y="170"/>
                </a:lnTo>
                <a:lnTo>
                  <a:pt x="422" y="190"/>
                </a:lnTo>
                <a:lnTo>
                  <a:pt x="422" y="212"/>
                </a:lnTo>
                <a:lnTo>
                  <a:pt x="422" y="212"/>
                </a:lnTo>
                <a:lnTo>
                  <a:pt x="422" y="234"/>
                </a:lnTo>
                <a:lnTo>
                  <a:pt x="418" y="254"/>
                </a:lnTo>
                <a:lnTo>
                  <a:pt x="412" y="274"/>
                </a:lnTo>
                <a:lnTo>
                  <a:pt x="406" y="294"/>
                </a:lnTo>
                <a:lnTo>
                  <a:pt x="398" y="312"/>
                </a:lnTo>
                <a:lnTo>
                  <a:pt x="386" y="330"/>
                </a:lnTo>
                <a:lnTo>
                  <a:pt x="374" y="346"/>
                </a:lnTo>
                <a:lnTo>
                  <a:pt x="360" y="360"/>
                </a:lnTo>
                <a:lnTo>
                  <a:pt x="346" y="374"/>
                </a:lnTo>
                <a:lnTo>
                  <a:pt x="330" y="386"/>
                </a:lnTo>
                <a:lnTo>
                  <a:pt x="312" y="398"/>
                </a:lnTo>
                <a:lnTo>
                  <a:pt x="294" y="406"/>
                </a:lnTo>
                <a:lnTo>
                  <a:pt x="274" y="414"/>
                </a:lnTo>
                <a:lnTo>
                  <a:pt x="254" y="418"/>
                </a:lnTo>
                <a:lnTo>
                  <a:pt x="234" y="422"/>
                </a:lnTo>
                <a:lnTo>
                  <a:pt x="212" y="422"/>
                </a:lnTo>
                <a:lnTo>
                  <a:pt x="212" y="422"/>
                </a:lnTo>
                <a:lnTo>
                  <a:pt x="190" y="422"/>
                </a:lnTo>
                <a:lnTo>
                  <a:pt x="170" y="418"/>
                </a:lnTo>
                <a:lnTo>
                  <a:pt x="148" y="414"/>
                </a:lnTo>
                <a:lnTo>
                  <a:pt x="130" y="406"/>
                </a:lnTo>
                <a:lnTo>
                  <a:pt x="112" y="398"/>
                </a:lnTo>
                <a:lnTo>
                  <a:pt x="94" y="386"/>
                </a:lnTo>
                <a:lnTo>
                  <a:pt x="78" y="374"/>
                </a:lnTo>
                <a:lnTo>
                  <a:pt x="62" y="360"/>
                </a:lnTo>
                <a:lnTo>
                  <a:pt x="48" y="346"/>
                </a:lnTo>
                <a:lnTo>
                  <a:pt x="36" y="330"/>
                </a:lnTo>
                <a:lnTo>
                  <a:pt x="26" y="312"/>
                </a:lnTo>
                <a:lnTo>
                  <a:pt x="18" y="294"/>
                </a:lnTo>
                <a:lnTo>
                  <a:pt x="10" y="274"/>
                </a:lnTo>
                <a:lnTo>
                  <a:pt x="6" y="254"/>
                </a:lnTo>
                <a:lnTo>
                  <a:pt x="2" y="234"/>
                </a:lnTo>
                <a:lnTo>
                  <a:pt x="0" y="212"/>
                </a:lnTo>
                <a:lnTo>
                  <a:pt x="0" y="212"/>
                </a:lnTo>
                <a:close/>
                <a:moveTo>
                  <a:pt x="180" y="214"/>
                </a:moveTo>
                <a:lnTo>
                  <a:pt x="254" y="138"/>
                </a:lnTo>
                <a:lnTo>
                  <a:pt x="228" y="112"/>
                </a:lnTo>
                <a:lnTo>
                  <a:pt x="126" y="214"/>
                </a:lnTo>
                <a:lnTo>
                  <a:pt x="234" y="322"/>
                </a:lnTo>
                <a:lnTo>
                  <a:pt x="262" y="294"/>
                </a:lnTo>
                <a:lnTo>
                  <a:pt x="180" y="214"/>
                </a:lnTo>
                <a:close/>
              </a:path>
            </a:pathLst>
          </a:custGeom>
          <a:solidFill>
            <a:schemeClr val="accent1"/>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9" name="Freeform 222"/>
          <p:cNvSpPr>
            <a:spLocks noEditPoints="1"/>
          </p:cNvSpPr>
          <p:nvPr userDrawn="1"/>
        </p:nvSpPr>
        <p:spPr bwMode="auto">
          <a:xfrm rot="10800000">
            <a:off x="1279524" y="3190838"/>
            <a:ext cx="276225" cy="276225"/>
          </a:xfrm>
          <a:custGeom>
            <a:avLst/>
            <a:gdLst/>
            <a:ahLst/>
            <a:cxnLst>
              <a:cxn ang="0">
                <a:pos x="0" y="212"/>
              </a:cxn>
              <a:cxn ang="0">
                <a:pos x="6" y="170"/>
              </a:cxn>
              <a:cxn ang="0">
                <a:pos x="18" y="130"/>
              </a:cxn>
              <a:cxn ang="0">
                <a:pos x="36" y="94"/>
              </a:cxn>
              <a:cxn ang="0">
                <a:pos x="62" y="62"/>
              </a:cxn>
              <a:cxn ang="0">
                <a:pos x="94" y="36"/>
              </a:cxn>
              <a:cxn ang="0">
                <a:pos x="130" y="18"/>
              </a:cxn>
              <a:cxn ang="0">
                <a:pos x="170" y="6"/>
              </a:cxn>
              <a:cxn ang="0">
                <a:pos x="212" y="0"/>
              </a:cxn>
              <a:cxn ang="0">
                <a:pos x="234" y="2"/>
              </a:cxn>
              <a:cxn ang="0">
                <a:pos x="274" y="10"/>
              </a:cxn>
              <a:cxn ang="0">
                <a:pos x="312" y="26"/>
              </a:cxn>
              <a:cxn ang="0">
                <a:pos x="346" y="50"/>
              </a:cxn>
              <a:cxn ang="0">
                <a:pos x="374" y="78"/>
              </a:cxn>
              <a:cxn ang="0">
                <a:pos x="398" y="112"/>
              </a:cxn>
              <a:cxn ang="0">
                <a:pos x="412" y="150"/>
              </a:cxn>
              <a:cxn ang="0">
                <a:pos x="422" y="190"/>
              </a:cxn>
              <a:cxn ang="0">
                <a:pos x="422" y="212"/>
              </a:cxn>
              <a:cxn ang="0">
                <a:pos x="418" y="254"/>
              </a:cxn>
              <a:cxn ang="0">
                <a:pos x="406" y="294"/>
              </a:cxn>
              <a:cxn ang="0">
                <a:pos x="386" y="330"/>
              </a:cxn>
              <a:cxn ang="0">
                <a:pos x="360" y="360"/>
              </a:cxn>
              <a:cxn ang="0">
                <a:pos x="330" y="386"/>
              </a:cxn>
              <a:cxn ang="0">
                <a:pos x="294" y="406"/>
              </a:cxn>
              <a:cxn ang="0">
                <a:pos x="254" y="418"/>
              </a:cxn>
              <a:cxn ang="0">
                <a:pos x="212" y="422"/>
              </a:cxn>
              <a:cxn ang="0">
                <a:pos x="190" y="422"/>
              </a:cxn>
              <a:cxn ang="0">
                <a:pos x="148" y="414"/>
              </a:cxn>
              <a:cxn ang="0">
                <a:pos x="112" y="398"/>
              </a:cxn>
              <a:cxn ang="0">
                <a:pos x="78" y="374"/>
              </a:cxn>
              <a:cxn ang="0">
                <a:pos x="48" y="346"/>
              </a:cxn>
              <a:cxn ang="0">
                <a:pos x="26" y="312"/>
              </a:cxn>
              <a:cxn ang="0">
                <a:pos x="10" y="274"/>
              </a:cxn>
              <a:cxn ang="0">
                <a:pos x="2" y="234"/>
              </a:cxn>
              <a:cxn ang="0">
                <a:pos x="0" y="212"/>
              </a:cxn>
              <a:cxn ang="0">
                <a:pos x="254" y="138"/>
              </a:cxn>
              <a:cxn ang="0">
                <a:pos x="126" y="214"/>
              </a:cxn>
              <a:cxn ang="0">
                <a:pos x="262" y="294"/>
              </a:cxn>
            </a:cxnLst>
            <a:rect l="0" t="0" r="r" b="b"/>
            <a:pathLst>
              <a:path w="422" h="422">
                <a:moveTo>
                  <a:pt x="0" y="212"/>
                </a:moveTo>
                <a:lnTo>
                  <a:pt x="0" y="212"/>
                </a:lnTo>
                <a:lnTo>
                  <a:pt x="2" y="190"/>
                </a:lnTo>
                <a:lnTo>
                  <a:pt x="6" y="170"/>
                </a:lnTo>
                <a:lnTo>
                  <a:pt x="10" y="150"/>
                </a:lnTo>
                <a:lnTo>
                  <a:pt x="18" y="130"/>
                </a:lnTo>
                <a:lnTo>
                  <a:pt x="26" y="112"/>
                </a:lnTo>
                <a:lnTo>
                  <a:pt x="36" y="94"/>
                </a:lnTo>
                <a:lnTo>
                  <a:pt x="48" y="78"/>
                </a:lnTo>
                <a:lnTo>
                  <a:pt x="62" y="62"/>
                </a:lnTo>
                <a:lnTo>
                  <a:pt x="78" y="50"/>
                </a:lnTo>
                <a:lnTo>
                  <a:pt x="94" y="36"/>
                </a:lnTo>
                <a:lnTo>
                  <a:pt x="112" y="26"/>
                </a:lnTo>
                <a:lnTo>
                  <a:pt x="130" y="18"/>
                </a:lnTo>
                <a:lnTo>
                  <a:pt x="148" y="10"/>
                </a:lnTo>
                <a:lnTo>
                  <a:pt x="170" y="6"/>
                </a:lnTo>
                <a:lnTo>
                  <a:pt x="190" y="2"/>
                </a:lnTo>
                <a:lnTo>
                  <a:pt x="212" y="0"/>
                </a:lnTo>
                <a:lnTo>
                  <a:pt x="212" y="0"/>
                </a:lnTo>
                <a:lnTo>
                  <a:pt x="234" y="2"/>
                </a:lnTo>
                <a:lnTo>
                  <a:pt x="254" y="6"/>
                </a:lnTo>
                <a:lnTo>
                  <a:pt x="274" y="10"/>
                </a:lnTo>
                <a:lnTo>
                  <a:pt x="294" y="18"/>
                </a:lnTo>
                <a:lnTo>
                  <a:pt x="312" y="26"/>
                </a:lnTo>
                <a:lnTo>
                  <a:pt x="330" y="36"/>
                </a:lnTo>
                <a:lnTo>
                  <a:pt x="346" y="50"/>
                </a:lnTo>
                <a:lnTo>
                  <a:pt x="360" y="62"/>
                </a:lnTo>
                <a:lnTo>
                  <a:pt x="374" y="78"/>
                </a:lnTo>
                <a:lnTo>
                  <a:pt x="386" y="94"/>
                </a:lnTo>
                <a:lnTo>
                  <a:pt x="398" y="112"/>
                </a:lnTo>
                <a:lnTo>
                  <a:pt x="406" y="130"/>
                </a:lnTo>
                <a:lnTo>
                  <a:pt x="412" y="150"/>
                </a:lnTo>
                <a:lnTo>
                  <a:pt x="418" y="170"/>
                </a:lnTo>
                <a:lnTo>
                  <a:pt x="422" y="190"/>
                </a:lnTo>
                <a:lnTo>
                  <a:pt x="422" y="212"/>
                </a:lnTo>
                <a:lnTo>
                  <a:pt x="422" y="212"/>
                </a:lnTo>
                <a:lnTo>
                  <a:pt x="422" y="234"/>
                </a:lnTo>
                <a:lnTo>
                  <a:pt x="418" y="254"/>
                </a:lnTo>
                <a:lnTo>
                  <a:pt x="412" y="274"/>
                </a:lnTo>
                <a:lnTo>
                  <a:pt x="406" y="294"/>
                </a:lnTo>
                <a:lnTo>
                  <a:pt x="398" y="312"/>
                </a:lnTo>
                <a:lnTo>
                  <a:pt x="386" y="330"/>
                </a:lnTo>
                <a:lnTo>
                  <a:pt x="374" y="346"/>
                </a:lnTo>
                <a:lnTo>
                  <a:pt x="360" y="360"/>
                </a:lnTo>
                <a:lnTo>
                  <a:pt x="346" y="374"/>
                </a:lnTo>
                <a:lnTo>
                  <a:pt x="330" y="386"/>
                </a:lnTo>
                <a:lnTo>
                  <a:pt x="312" y="398"/>
                </a:lnTo>
                <a:lnTo>
                  <a:pt x="294" y="406"/>
                </a:lnTo>
                <a:lnTo>
                  <a:pt x="274" y="414"/>
                </a:lnTo>
                <a:lnTo>
                  <a:pt x="254" y="418"/>
                </a:lnTo>
                <a:lnTo>
                  <a:pt x="234" y="422"/>
                </a:lnTo>
                <a:lnTo>
                  <a:pt x="212" y="422"/>
                </a:lnTo>
                <a:lnTo>
                  <a:pt x="212" y="422"/>
                </a:lnTo>
                <a:lnTo>
                  <a:pt x="190" y="422"/>
                </a:lnTo>
                <a:lnTo>
                  <a:pt x="170" y="418"/>
                </a:lnTo>
                <a:lnTo>
                  <a:pt x="148" y="414"/>
                </a:lnTo>
                <a:lnTo>
                  <a:pt x="130" y="406"/>
                </a:lnTo>
                <a:lnTo>
                  <a:pt x="112" y="398"/>
                </a:lnTo>
                <a:lnTo>
                  <a:pt x="94" y="386"/>
                </a:lnTo>
                <a:lnTo>
                  <a:pt x="78" y="374"/>
                </a:lnTo>
                <a:lnTo>
                  <a:pt x="62" y="360"/>
                </a:lnTo>
                <a:lnTo>
                  <a:pt x="48" y="346"/>
                </a:lnTo>
                <a:lnTo>
                  <a:pt x="36" y="330"/>
                </a:lnTo>
                <a:lnTo>
                  <a:pt x="26" y="312"/>
                </a:lnTo>
                <a:lnTo>
                  <a:pt x="18" y="294"/>
                </a:lnTo>
                <a:lnTo>
                  <a:pt x="10" y="274"/>
                </a:lnTo>
                <a:lnTo>
                  <a:pt x="6" y="254"/>
                </a:lnTo>
                <a:lnTo>
                  <a:pt x="2" y="234"/>
                </a:lnTo>
                <a:lnTo>
                  <a:pt x="0" y="212"/>
                </a:lnTo>
                <a:lnTo>
                  <a:pt x="0" y="212"/>
                </a:lnTo>
                <a:close/>
                <a:moveTo>
                  <a:pt x="180" y="214"/>
                </a:moveTo>
                <a:lnTo>
                  <a:pt x="254" y="138"/>
                </a:lnTo>
                <a:lnTo>
                  <a:pt x="228" y="112"/>
                </a:lnTo>
                <a:lnTo>
                  <a:pt x="126" y="214"/>
                </a:lnTo>
                <a:lnTo>
                  <a:pt x="234" y="322"/>
                </a:lnTo>
                <a:lnTo>
                  <a:pt x="262" y="294"/>
                </a:lnTo>
                <a:lnTo>
                  <a:pt x="180" y="214"/>
                </a:lnTo>
                <a:close/>
              </a:path>
            </a:pathLst>
          </a:custGeom>
          <a:solidFill>
            <a:schemeClr val="accent1"/>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11" name="Freeform 222"/>
          <p:cNvSpPr>
            <a:spLocks noEditPoints="1"/>
          </p:cNvSpPr>
          <p:nvPr userDrawn="1"/>
        </p:nvSpPr>
        <p:spPr bwMode="auto">
          <a:xfrm rot="10800000">
            <a:off x="1279524" y="3974697"/>
            <a:ext cx="276225" cy="276225"/>
          </a:xfrm>
          <a:custGeom>
            <a:avLst/>
            <a:gdLst/>
            <a:ahLst/>
            <a:cxnLst>
              <a:cxn ang="0">
                <a:pos x="0" y="212"/>
              </a:cxn>
              <a:cxn ang="0">
                <a:pos x="6" y="170"/>
              </a:cxn>
              <a:cxn ang="0">
                <a:pos x="18" y="130"/>
              </a:cxn>
              <a:cxn ang="0">
                <a:pos x="36" y="94"/>
              </a:cxn>
              <a:cxn ang="0">
                <a:pos x="62" y="62"/>
              </a:cxn>
              <a:cxn ang="0">
                <a:pos x="94" y="36"/>
              </a:cxn>
              <a:cxn ang="0">
                <a:pos x="130" y="18"/>
              </a:cxn>
              <a:cxn ang="0">
                <a:pos x="170" y="6"/>
              </a:cxn>
              <a:cxn ang="0">
                <a:pos x="212" y="0"/>
              </a:cxn>
              <a:cxn ang="0">
                <a:pos x="234" y="2"/>
              </a:cxn>
              <a:cxn ang="0">
                <a:pos x="274" y="10"/>
              </a:cxn>
              <a:cxn ang="0">
                <a:pos x="312" y="26"/>
              </a:cxn>
              <a:cxn ang="0">
                <a:pos x="346" y="50"/>
              </a:cxn>
              <a:cxn ang="0">
                <a:pos x="374" y="78"/>
              </a:cxn>
              <a:cxn ang="0">
                <a:pos x="398" y="112"/>
              </a:cxn>
              <a:cxn ang="0">
                <a:pos x="412" y="150"/>
              </a:cxn>
              <a:cxn ang="0">
                <a:pos x="422" y="190"/>
              </a:cxn>
              <a:cxn ang="0">
                <a:pos x="422" y="212"/>
              </a:cxn>
              <a:cxn ang="0">
                <a:pos x="418" y="254"/>
              </a:cxn>
              <a:cxn ang="0">
                <a:pos x="406" y="294"/>
              </a:cxn>
              <a:cxn ang="0">
                <a:pos x="386" y="330"/>
              </a:cxn>
              <a:cxn ang="0">
                <a:pos x="360" y="360"/>
              </a:cxn>
              <a:cxn ang="0">
                <a:pos x="330" y="386"/>
              </a:cxn>
              <a:cxn ang="0">
                <a:pos x="294" y="406"/>
              </a:cxn>
              <a:cxn ang="0">
                <a:pos x="254" y="418"/>
              </a:cxn>
              <a:cxn ang="0">
                <a:pos x="212" y="422"/>
              </a:cxn>
              <a:cxn ang="0">
                <a:pos x="190" y="422"/>
              </a:cxn>
              <a:cxn ang="0">
                <a:pos x="148" y="414"/>
              </a:cxn>
              <a:cxn ang="0">
                <a:pos x="112" y="398"/>
              </a:cxn>
              <a:cxn ang="0">
                <a:pos x="78" y="374"/>
              </a:cxn>
              <a:cxn ang="0">
                <a:pos x="48" y="346"/>
              </a:cxn>
              <a:cxn ang="0">
                <a:pos x="26" y="312"/>
              </a:cxn>
              <a:cxn ang="0">
                <a:pos x="10" y="274"/>
              </a:cxn>
              <a:cxn ang="0">
                <a:pos x="2" y="234"/>
              </a:cxn>
              <a:cxn ang="0">
                <a:pos x="0" y="212"/>
              </a:cxn>
              <a:cxn ang="0">
                <a:pos x="254" y="138"/>
              </a:cxn>
              <a:cxn ang="0">
                <a:pos x="126" y="214"/>
              </a:cxn>
              <a:cxn ang="0">
                <a:pos x="262" y="294"/>
              </a:cxn>
            </a:cxnLst>
            <a:rect l="0" t="0" r="r" b="b"/>
            <a:pathLst>
              <a:path w="422" h="422">
                <a:moveTo>
                  <a:pt x="0" y="212"/>
                </a:moveTo>
                <a:lnTo>
                  <a:pt x="0" y="212"/>
                </a:lnTo>
                <a:lnTo>
                  <a:pt x="2" y="190"/>
                </a:lnTo>
                <a:lnTo>
                  <a:pt x="6" y="170"/>
                </a:lnTo>
                <a:lnTo>
                  <a:pt x="10" y="150"/>
                </a:lnTo>
                <a:lnTo>
                  <a:pt x="18" y="130"/>
                </a:lnTo>
                <a:lnTo>
                  <a:pt x="26" y="112"/>
                </a:lnTo>
                <a:lnTo>
                  <a:pt x="36" y="94"/>
                </a:lnTo>
                <a:lnTo>
                  <a:pt x="48" y="78"/>
                </a:lnTo>
                <a:lnTo>
                  <a:pt x="62" y="62"/>
                </a:lnTo>
                <a:lnTo>
                  <a:pt x="78" y="50"/>
                </a:lnTo>
                <a:lnTo>
                  <a:pt x="94" y="36"/>
                </a:lnTo>
                <a:lnTo>
                  <a:pt x="112" y="26"/>
                </a:lnTo>
                <a:lnTo>
                  <a:pt x="130" y="18"/>
                </a:lnTo>
                <a:lnTo>
                  <a:pt x="148" y="10"/>
                </a:lnTo>
                <a:lnTo>
                  <a:pt x="170" y="6"/>
                </a:lnTo>
                <a:lnTo>
                  <a:pt x="190" y="2"/>
                </a:lnTo>
                <a:lnTo>
                  <a:pt x="212" y="0"/>
                </a:lnTo>
                <a:lnTo>
                  <a:pt x="212" y="0"/>
                </a:lnTo>
                <a:lnTo>
                  <a:pt x="234" y="2"/>
                </a:lnTo>
                <a:lnTo>
                  <a:pt x="254" y="6"/>
                </a:lnTo>
                <a:lnTo>
                  <a:pt x="274" y="10"/>
                </a:lnTo>
                <a:lnTo>
                  <a:pt x="294" y="18"/>
                </a:lnTo>
                <a:lnTo>
                  <a:pt x="312" y="26"/>
                </a:lnTo>
                <a:lnTo>
                  <a:pt x="330" y="36"/>
                </a:lnTo>
                <a:lnTo>
                  <a:pt x="346" y="50"/>
                </a:lnTo>
                <a:lnTo>
                  <a:pt x="360" y="62"/>
                </a:lnTo>
                <a:lnTo>
                  <a:pt x="374" y="78"/>
                </a:lnTo>
                <a:lnTo>
                  <a:pt x="386" y="94"/>
                </a:lnTo>
                <a:lnTo>
                  <a:pt x="398" y="112"/>
                </a:lnTo>
                <a:lnTo>
                  <a:pt x="406" y="130"/>
                </a:lnTo>
                <a:lnTo>
                  <a:pt x="412" y="150"/>
                </a:lnTo>
                <a:lnTo>
                  <a:pt x="418" y="170"/>
                </a:lnTo>
                <a:lnTo>
                  <a:pt x="422" y="190"/>
                </a:lnTo>
                <a:lnTo>
                  <a:pt x="422" y="212"/>
                </a:lnTo>
                <a:lnTo>
                  <a:pt x="422" y="212"/>
                </a:lnTo>
                <a:lnTo>
                  <a:pt x="422" y="234"/>
                </a:lnTo>
                <a:lnTo>
                  <a:pt x="418" y="254"/>
                </a:lnTo>
                <a:lnTo>
                  <a:pt x="412" y="274"/>
                </a:lnTo>
                <a:lnTo>
                  <a:pt x="406" y="294"/>
                </a:lnTo>
                <a:lnTo>
                  <a:pt x="398" y="312"/>
                </a:lnTo>
                <a:lnTo>
                  <a:pt x="386" y="330"/>
                </a:lnTo>
                <a:lnTo>
                  <a:pt x="374" y="346"/>
                </a:lnTo>
                <a:lnTo>
                  <a:pt x="360" y="360"/>
                </a:lnTo>
                <a:lnTo>
                  <a:pt x="346" y="374"/>
                </a:lnTo>
                <a:lnTo>
                  <a:pt x="330" y="386"/>
                </a:lnTo>
                <a:lnTo>
                  <a:pt x="312" y="398"/>
                </a:lnTo>
                <a:lnTo>
                  <a:pt x="294" y="406"/>
                </a:lnTo>
                <a:lnTo>
                  <a:pt x="274" y="414"/>
                </a:lnTo>
                <a:lnTo>
                  <a:pt x="254" y="418"/>
                </a:lnTo>
                <a:lnTo>
                  <a:pt x="234" y="422"/>
                </a:lnTo>
                <a:lnTo>
                  <a:pt x="212" y="422"/>
                </a:lnTo>
                <a:lnTo>
                  <a:pt x="212" y="422"/>
                </a:lnTo>
                <a:lnTo>
                  <a:pt x="190" y="422"/>
                </a:lnTo>
                <a:lnTo>
                  <a:pt x="170" y="418"/>
                </a:lnTo>
                <a:lnTo>
                  <a:pt x="148" y="414"/>
                </a:lnTo>
                <a:lnTo>
                  <a:pt x="130" y="406"/>
                </a:lnTo>
                <a:lnTo>
                  <a:pt x="112" y="398"/>
                </a:lnTo>
                <a:lnTo>
                  <a:pt x="94" y="386"/>
                </a:lnTo>
                <a:lnTo>
                  <a:pt x="78" y="374"/>
                </a:lnTo>
                <a:lnTo>
                  <a:pt x="62" y="360"/>
                </a:lnTo>
                <a:lnTo>
                  <a:pt x="48" y="346"/>
                </a:lnTo>
                <a:lnTo>
                  <a:pt x="36" y="330"/>
                </a:lnTo>
                <a:lnTo>
                  <a:pt x="26" y="312"/>
                </a:lnTo>
                <a:lnTo>
                  <a:pt x="18" y="294"/>
                </a:lnTo>
                <a:lnTo>
                  <a:pt x="10" y="274"/>
                </a:lnTo>
                <a:lnTo>
                  <a:pt x="6" y="254"/>
                </a:lnTo>
                <a:lnTo>
                  <a:pt x="2" y="234"/>
                </a:lnTo>
                <a:lnTo>
                  <a:pt x="0" y="212"/>
                </a:lnTo>
                <a:lnTo>
                  <a:pt x="0" y="212"/>
                </a:lnTo>
                <a:close/>
                <a:moveTo>
                  <a:pt x="180" y="214"/>
                </a:moveTo>
                <a:lnTo>
                  <a:pt x="254" y="138"/>
                </a:lnTo>
                <a:lnTo>
                  <a:pt x="228" y="112"/>
                </a:lnTo>
                <a:lnTo>
                  <a:pt x="126" y="214"/>
                </a:lnTo>
                <a:lnTo>
                  <a:pt x="234" y="322"/>
                </a:lnTo>
                <a:lnTo>
                  <a:pt x="262" y="294"/>
                </a:lnTo>
                <a:lnTo>
                  <a:pt x="180" y="214"/>
                </a:lnTo>
                <a:close/>
              </a:path>
            </a:pathLst>
          </a:custGeom>
          <a:solidFill>
            <a:schemeClr val="accent1"/>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13" name="Freeform 222"/>
          <p:cNvSpPr>
            <a:spLocks noEditPoints="1"/>
          </p:cNvSpPr>
          <p:nvPr userDrawn="1"/>
        </p:nvSpPr>
        <p:spPr bwMode="auto">
          <a:xfrm rot="10800000">
            <a:off x="1279524" y="4758556"/>
            <a:ext cx="276225" cy="276225"/>
          </a:xfrm>
          <a:custGeom>
            <a:avLst/>
            <a:gdLst/>
            <a:ahLst/>
            <a:cxnLst>
              <a:cxn ang="0">
                <a:pos x="0" y="212"/>
              </a:cxn>
              <a:cxn ang="0">
                <a:pos x="6" y="170"/>
              </a:cxn>
              <a:cxn ang="0">
                <a:pos x="18" y="130"/>
              </a:cxn>
              <a:cxn ang="0">
                <a:pos x="36" y="94"/>
              </a:cxn>
              <a:cxn ang="0">
                <a:pos x="62" y="62"/>
              </a:cxn>
              <a:cxn ang="0">
                <a:pos x="94" y="36"/>
              </a:cxn>
              <a:cxn ang="0">
                <a:pos x="130" y="18"/>
              </a:cxn>
              <a:cxn ang="0">
                <a:pos x="170" y="6"/>
              </a:cxn>
              <a:cxn ang="0">
                <a:pos x="212" y="0"/>
              </a:cxn>
              <a:cxn ang="0">
                <a:pos x="234" y="2"/>
              </a:cxn>
              <a:cxn ang="0">
                <a:pos x="274" y="10"/>
              </a:cxn>
              <a:cxn ang="0">
                <a:pos x="312" y="26"/>
              </a:cxn>
              <a:cxn ang="0">
                <a:pos x="346" y="50"/>
              </a:cxn>
              <a:cxn ang="0">
                <a:pos x="374" y="78"/>
              </a:cxn>
              <a:cxn ang="0">
                <a:pos x="398" y="112"/>
              </a:cxn>
              <a:cxn ang="0">
                <a:pos x="412" y="150"/>
              </a:cxn>
              <a:cxn ang="0">
                <a:pos x="422" y="190"/>
              </a:cxn>
              <a:cxn ang="0">
                <a:pos x="422" y="212"/>
              </a:cxn>
              <a:cxn ang="0">
                <a:pos x="418" y="254"/>
              </a:cxn>
              <a:cxn ang="0">
                <a:pos x="406" y="294"/>
              </a:cxn>
              <a:cxn ang="0">
                <a:pos x="386" y="330"/>
              </a:cxn>
              <a:cxn ang="0">
                <a:pos x="360" y="360"/>
              </a:cxn>
              <a:cxn ang="0">
                <a:pos x="330" y="386"/>
              </a:cxn>
              <a:cxn ang="0">
                <a:pos x="294" y="406"/>
              </a:cxn>
              <a:cxn ang="0">
                <a:pos x="254" y="418"/>
              </a:cxn>
              <a:cxn ang="0">
                <a:pos x="212" y="422"/>
              </a:cxn>
              <a:cxn ang="0">
                <a:pos x="190" y="422"/>
              </a:cxn>
              <a:cxn ang="0">
                <a:pos x="148" y="414"/>
              </a:cxn>
              <a:cxn ang="0">
                <a:pos x="112" y="398"/>
              </a:cxn>
              <a:cxn ang="0">
                <a:pos x="78" y="374"/>
              </a:cxn>
              <a:cxn ang="0">
                <a:pos x="48" y="346"/>
              </a:cxn>
              <a:cxn ang="0">
                <a:pos x="26" y="312"/>
              </a:cxn>
              <a:cxn ang="0">
                <a:pos x="10" y="274"/>
              </a:cxn>
              <a:cxn ang="0">
                <a:pos x="2" y="234"/>
              </a:cxn>
              <a:cxn ang="0">
                <a:pos x="0" y="212"/>
              </a:cxn>
              <a:cxn ang="0">
                <a:pos x="254" y="138"/>
              </a:cxn>
              <a:cxn ang="0">
                <a:pos x="126" y="214"/>
              </a:cxn>
              <a:cxn ang="0">
                <a:pos x="262" y="294"/>
              </a:cxn>
            </a:cxnLst>
            <a:rect l="0" t="0" r="r" b="b"/>
            <a:pathLst>
              <a:path w="422" h="422">
                <a:moveTo>
                  <a:pt x="0" y="212"/>
                </a:moveTo>
                <a:lnTo>
                  <a:pt x="0" y="212"/>
                </a:lnTo>
                <a:lnTo>
                  <a:pt x="2" y="190"/>
                </a:lnTo>
                <a:lnTo>
                  <a:pt x="6" y="170"/>
                </a:lnTo>
                <a:lnTo>
                  <a:pt x="10" y="150"/>
                </a:lnTo>
                <a:lnTo>
                  <a:pt x="18" y="130"/>
                </a:lnTo>
                <a:lnTo>
                  <a:pt x="26" y="112"/>
                </a:lnTo>
                <a:lnTo>
                  <a:pt x="36" y="94"/>
                </a:lnTo>
                <a:lnTo>
                  <a:pt x="48" y="78"/>
                </a:lnTo>
                <a:lnTo>
                  <a:pt x="62" y="62"/>
                </a:lnTo>
                <a:lnTo>
                  <a:pt x="78" y="50"/>
                </a:lnTo>
                <a:lnTo>
                  <a:pt x="94" y="36"/>
                </a:lnTo>
                <a:lnTo>
                  <a:pt x="112" y="26"/>
                </a:lnTo>
                <a:lnTo>
                  <a:pt x="130" y="18"/>
                </a:lnTo>
                <a:lnTo>
                  <a:pt x="148" y="10"/>
                </a:lnTo>
                <a:lnTo>
                  <a:pt x="170" y="6"/>
                </a:lnTo>
                <a:lnTo>
                  <a:pt x="190" y="2"/>
                </a:lnTo>
                <a:lnTo>
                  <a:pt x="212" y="0"/>
                </a:lnTo>
                <a:lnTo>
                  <a:pt x="212" y="0"/>
                </a:lnTo>
                <a:lnTo>
                  <a:pt x="234" y="2"/>
                </a:lnTo>
                <a:lnTo>
                  <a:pt x="254" y="6"/>
                </a:lnTo>
                <a:lnTo>
                  <a:pt x="274" y="10"/>
                </a:lnTo>
                <a:lnTo>
                  <a:pt x="294" y="18"/>
                </a:lnTo>
                <a:lnTo>
                  <a:pt x="312" y="26"/>
                </a:lnTo>
                <a:lnTo>
                  <a:pt x="330" y="36"/>
                </a:lnTo>
                <a:lnTo>
                  <a:pt x="346" y="50"/>
                </a:lnTo>
                <a:lnTo>
                  <a:pt x="360" y="62"/>
                </a:lnTo>
                <a:lnTo>
                  <a:pt x="374" y="78"/>
                </a:lnTo>
                <a:lnTo>
                  <a:pt x="386" y="94"/>
                </a:lnTo>
                <a:lnTo>
                  <a:pt x="398" y="112"/>
                </a:lnTo>
                <a:lnTo>
                  <a:pt x="406" y="130"/>
                </a:lnTo>
                <a:lnTo>
                  <a:pt x="412" y="150"/>
                </a:lnTo>
                <a:lnTo>
                  <a:pt x="418" y="170"/>
                </a:lnTo>
                <a:lnTo>
                  <a:pt x="422" y="190"/>
                </a:lnTo>
                <a:lnTo>
                  <a:pt x="422" y="212"/>
                </a:lnTo>
                <a:lnTo>
                  <a:pt x="422" y="212"/>
                </a:lnTo>
                <a:lnTo>
                  <a:pt x="422" y="234"/>
                </a:lnTo>
                <a:lnTo>
                  <a:pt x="418" y="254"/>
                </a:lnTo>
                <a:lnTo>
                  <a:pt x="412" y="274"/>
                </a:lnTo>
                <a:lnTo>
                  <a:pt x="406" y="294"/>
                </a:lnTo>
                <a:lnTo>
                  <a:pt x="398" y="312"/>
                </a:lnTo>
                <a:lnTo>
                  <a:pt x="386" y="330"/>
                </a:lnTo>
                <a:lnTo>
                  <a:pt x="374" y="346"/>
                </a:lnTo>
                <a:lnTo>
                  <a:pt x="360" y="360"/>
                </a:lnTo>
                <a:lnTo>
                  <a:pt x="346" y="374"/>
                </a:lnTo>
                <a:lnTo>
                  <a:pt x="330" y="386"/>
                </a:lnTo>
                <a:lnTo>
                  <a:pt x="312" y="398"/>
                </a:lnTo>
                <a:lnTo>
                  <a:pt x="294" y="406"/>
                </a:lnTo>
                <a:lnTo>
                  <a:pt x="274" y="414"/>
                </a:lnTo>
                <a:lnTo>
                  <a:pt x="254" y="418"/>
                </a:lnTo>
                <a:lnTo>
                  <a:pt x="234" y="422"/>
                </a:lnTo>
                <a:lnTo>
                  <a:pt x="212" y="422"/>
                </a:lnTo>
                <a:lnTo>
                  <a:pt x="212" y="422"/>
                </a:lnTo>
                <a:lnTo>
                  <a:pt x="190" y="422"/>
                </a:lnTo>
                <a:lnTo>
                  <a:pt x="170" y="418"/>
                </a:lnTo>
                <a:lnTo>
                  <a:pt x="148" y="414"/>
                </a:lnTo>
                <a:lnTo>
                  <a:pt x="130" y="406"/>
                </a:lnTo>
                <a:lnTo>
                  <a:pt x="112" y="398"/>
                </a:lnTo>
                <a:lnTo>
                  <a:pt x="94" y="386"/>
                </a:lnTo>
                <a:lnTo>
                  <a:pt x="78" y="374"/>
                </a:lnTo>
                <a:lnTo>
                  <a:pt x="62" y="360"/>
                </a:lnTo>
                <a:lnTo>
                  <a:pt x="48" y="346"/>
                </a:lnTo>
                <a:lnTo>
                  <a:pt x="36" y="330"/>
                </a:lnTo>
                <a:lnTo>
                  <a:pt x="26" y="312"/>
                </a:lnTo>
                <a:lnTo>
                  <a:pt x="18" y="294"/>
                </a:lnTo>
                <a:lnTo>
                  <a:pt x="10" y="274"/>
                </a:lnTo>
                <a:lnTo>
                  <a:pt x="6" y="254"/>
                </a:lnTo>
                <a:lnTo>
                  <a:pt x="2" y="234"/>
                </a:lnTo>
                <a:lnTo>
                  <a:pt x="0" y="212"/>
                </a:lnTo>
                <a:lnTo>
                  <a:pt x="0" y="212"/>
                </a:lnTo>
                <a:close/>
                <a:moveTo>
                  <a:pt x="180" y="214"/>
                </a:moveTo>
                <a:lnTo>
                  <a:pt x="254" y="138"/>
                </a:lnTo>
                <a:lnTo>
                  <a:pt x="228" y="112"/>
                </a:lnTo>
                <a:lnTo>
                  <a:pt x="126" y="214"/>
                </a:lnTo>
                <a:lnTo>
                  <a:pt x="234" y="322"/>
                </a:lnTo>
                <a:lnTo>
                  <a:pt x="262" y="294"/>
                </a:lnTo>
                <a:lnTo>
                  <a:pt x="180" y="214"/>
                </a:lnTo>
                <a:close/>
              </a:path>
            </a:pathLst>
          </a:custGeom>
          <a:solidFill>
            <a:schemeClr val="accent1"/>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15" name="文本占位符 7"/>
          <p:cNvSpPr>
            <a:spLocks noGrp="1"/>
          </p:cNvSpPr>
          <p:nvPr>
            <p:ph type="body" sz="quarter" idx="11" hasCustomPrompt="1"/>
          </p:nvPr>
        </p:nvSpPr>
        <p:spPr>
          <a:xfrm>
            <a:off x="8118991" y="609599"/>
            <a:ext cx="3700832" cy="830997"/>
          </a:xfrm>
          <a:prstGeom prst="rect">
            <a:avLst/>
          </a:prstGeom>
        </p:spPr>
        <p:txBody>
          <a:bodyPr wrap="square">
            <a:spAutoFit/>
          </a:bodyPr>
          <a:lstStyle>
            <a:lvl1pPr marL="0" indent="0" algn="l">
              <a:lnSpc>
                <a:spcPct val="100000"/>
              </a:lnSpc>
              <a:spcBef>
                <a:spcPts val="0"/>
              </a:spcBef>
              <a:buNone/>
              <a:defRPr sz="4800" b="1">
                <a:solidFill>
                  <a:schemeClr val="bg1"/>
                </a:solidFill>
              </a:defRPr>
            </a:lvl1pPr>
          </a:lstStyle>
          <a:p>
            <a:pPr lvl="0"/>
            <a:r>
              <a:rPr lang="en-US" altLang="zh-CN" dirty="0"/>
              <a:t>CONTENTS</a:t>
            </a:r>
            <a:endParaRPr lang="en-US" altLang="zh-CN" dirty="0"/>
          </a:p>
        </p:txBody>
      </p:sp>
      <p:sp>
        <p:nvSpPr>
          <p:cNvPr id="20" name="文本占位符 7"/>
          <p:cNvSpPr>
            <a:spLocks noGrp="1"/>
          </p:cNvSpPr>
          <p:nvPr>
            <p:ph type="body" sz="quarter" idx="12" hasCustomPrompt="1"/>
          </p:nvPr>
        </p:nvSpPr>
        <p:spPr>
          <a:xfrm>
            <a:off x="1795766" y="2374253"/>
            <a:ext cx="4174516" cy="461665"/>
          </a:xfrm>
          <a:prstGeom prst="rect">
            <a:avLst/>
          </a:prstGeom>
        </p:spPr>
        <p:txBody>
          <a:bodyPr wrap="square">
            <a:spAutoFit/>
          </a:bodyPr>
          <a:lstStyle>
            <a:lvl1pPr marL="0" indent="0" algn="l">
              <a:lnSpc>
                <a:spcPct val="100000"/>
              </a:lnSpc>
              <a:spcBef>
                <a:spcPts val="0"/>
              </a:spcBef>
              <a:buNone/>
              <a:defRPr sz="2400" b="0">
                <a:solidFill>
                  <a:schemeClr val="bg1"/>
                </a:solidFill>
              </a:defRPr>
            </a:lvl1pPr>
          </a:lstStyle>
          <a:p>
            <a:pPr lvl="0"/>
            <a:r>
              <a:rPr lang="en-US" altLang="zh-CN" dirty="0"/>
              <a:t>PART ONE </a:t>
            </a:r>
            <a:r>
              <a:rPr lang="zh-CN" altLang="en-US" dirty="0"/>
              <a:t>点击此处添加标题</a:t>
            </a:r>
            <a:endParaRPr lang="zh-CN" altLang="en-US" dirty="0"/>
          </a:p>
        </p:txBody>
      </p:sp>
      <p:sp>
        <p:nvSpPr>
          <p:cNvPr id="21" name="文本占位符 7"/>
          <p:cNvSpPr>
            <a:spLocks noGrp="1"/>
          </p:cNvSpPr>
          <p:nvPr>
            <p:ph type="body" sz="quarter" idx="13" hasCustomPrompt="1"/>
          </p:nvPr>
        </p:nvSpPr>
        <p:spPr>
          <a:xfrm>
            <a:off x="1795766" y="3098117"/>
            <a:ext cx="4174516" cy="461665"/>
          </a:xfrm>
          <a:prstGeom prst="rect">
            <a:avLst/>
          </a:prstGeom>
        </p:spPr>
        <p:txBody>
          <a:bodyPr wrap="square">
            <a:spAutoFit/>
          </a:bodyPr>
          <a:lstStyle>
            <a:lvl1pPr marL="0" indent="0" algn="l">
              <a:lnSpc>
                <a:spcPct val="100000"/>
              </a:lnSpc>
              <a:spcBef>
                <a:spcPts val="0"/>
              </a:spcBef>
              <a:buNone/>
              <a:defRPr sz="2400" b="0">
                <a:solidFill>
                  <a:schemeClr val="bg1"/>
                </a:solidFill>
              </a:defRPr>
            </a:lvl1pPr>
          </a:lstStyle>
          <a:p>
            <a:pPr lvl="0"/>
            <a:r>
              <a:rPr lang="en-US" altLang="zh-CN" dirty="0"/>
              <a:t>PART ONE </a:t>
            </a:r>
            <a:r>
              <a:rPr lang="zh-CN" altLang="en-US" dirty="0"/>
              <a:t>点击此处添加标题</a:t>
            </a:r>
            <a:endParaRPr lang="zh-CN" altLang="en-US" dirty="0"/>
          </a:p>
        </p:txBody>
      </p:sp>
      <p:sp>
        <p:nvSpPr>
          <p:cNvPr id="22" name="文本占位符 7"/>
          <p:cNvSpPr>
            <a:spLocks noGrp="1"/>
          </p:cNvSpPr>
          <p:nvPr>
            <p:ph type="body" sz="quarter" idx="14" hasCustomPrompt="1"/>
          </p:nvPr>
        </p:nvSpPr>
        <p:spPr>
          <a:xfrm>
            <a:off x="1795766" y="3881976"/>
            <a:ext cx="4174516" cy="461665"/>
          </a:xfrm>
          <a:prstGeom prst="rect">
            <a:avLst/>
          </a:prstGeom>
        </p:spPr>
        <p:txBody>
          <a:bodyPr wrap="square">
            <a:spAutoFit/>
          </a:bodyPr>
          <a:lstStyle>
            <a:lvl1pPr marL="0" indent="0" algn="l">
              <a:lnSpc>
                <a:spcPct val="100000"/>
              </a:lnSpc>
              <a:spcBef>
                <a:spcPts val="0"/>
              </a:spcBef>
              <a:buNone/>
              <a:defRPr sz="2400" b="0">
                <a:solidFill>
                  <a:schemeClr val="bg1"/>
                </a:solidFill>
              </a:defRPr>
            </a:lvl1pPr>
          </a:lstStyle>
          <a:p>
            <a:pPr lvl="0"/>
            <a:r>
              <a:rPr lang="en-US" altLang="zh-CN" dirty="0"/>
              <a:t>PART ONE </a:t>
            </a:r>
            <a:r>
              <a:rPr lang="zh-CN" altLang="en-US" dirty="0"/>
              <a:t>点击此处添加标题</a:t>
            </a:r>
            <a:endParaRPr lang="zh-CN" altLang="en-US" dirty="0"/>
          </a:p>
        </p:txBody>
      </p:sp>
      <p:sp>
        <p:nvSpPr>
          <p:cNvPr id="23" name="文本占位符 7"/>
          <p:cNvSpPr>
            <a:spLocks noGrp="1"/>
          </p:cNvSpPr>
          <p:nvPr>
            <p:ph type="body" sz="quarter" idx="15" hasCustomPrompt="1"/>
          </p:nvPr>
        </p:nvSpPr>
        <p:spPr>
          <a:xfrm>
            <a:off x="1795766" y="4665835"/>
            <a:ext cx="4174516" cy="461665"/>
          </a:xfrm>
          <a:prstGeom prst="rect">
            <a:avLst/>
          </a:prstGeom>
        </p:spPr>
        <p:txBody>
          <a:bodyPr wrap="square">
            <a:spAutoFit/>
          </a:bodyPr>
          <a:lstStyle>
            <a:lvl1pPr marL="0" indent="0" algn="l">
              <a:lnSpc>
                <a:spcPct val="100000"/>
              </a:lnSpc>
              <a:spcBef>
                <a:spcPts val="0"/>
              </a:spcBef>
              <a:buNone/>
              <a:defRPr sz="2400" b="0">
                <a:solidFill>
                  <a:schemeClr val="bg1"/>
                </a:solidFill>
              </a:defRPr>
            </a:lvl1pPr>
          </a:lstStyle>
          <a:p>
            <a:pPr lvl="0"/>
            <a:r>
              <a:rPr lang="en-US" altLang="zh-CN" dirty="0"/>
              <a:t>PART ONE </a:t>
            </a:r>
            <a:r>
              <a:rPr lang="zh-CN" altLang="en-US" dirty="0"/>
              <a:t>点击此处添加标题</a:t>
            </a:r>
            <a:endParaRPr lang="zh-CN" altLang="en-US" dirty="0"/>
          </a:p>
        </p:txBody>
      </p:sp>
      <p:sp>
        <p:nvSpPr>
          <p:cNvPr id="14" name="Freeform 222"/>
          <p:cNvSpPr>
            <a:spLocks noEditPoints="1"/>
          </p:cNvSpPr>
          <p:nvPr userDrawn="1"/>
        </p:nvSpPr>
        <p:spPr bwMode="auto">
          <a:xfrm rot="10800000">
            <a:off x="1279524" y="5542415"/>
            <a:ext cx="276225" cy="276225"/>
          </a:xfrm>
          <a:custGeom>
            <a:avLst/>
            <a:gdLst/>
            <a:ahLst/>
            <a:cxnLst>
              <a:cxn ang="0">
                <a:pos x="0" y="212"/>
              </a:cxn>
              <a:cxn ang="0">
                <a:pos x="6" y="170"/>
              </a:cxn>
              <a:cxn ang="0">
                <a:pos x="18" y="130"/>
              </a:cxn>
              <a:cxn ang="0">
                <a:pos x="36" y="94"/>
              </a:cxn>
              <a:cxn ang="0">
                <a:pos x="62" y="62"/>
              </a:cxn>
              <a:cxn ang="0">
                <a:pos x="94" y="36"/>
              </a:cxn>
              <a:cxn ang="0">
                <a:pos x="130" y="18"/>
              </a:cxn>
              <a:cxn ang="0">
                <a:pos x="170" y="6"/>
              </a:cxn>
              <a:cxn ang="0">
                <a:pos x="212" y="0"/>
              </a:cxn>
              <a:cxn ang="0">
                <a:pos x="234" y="2"/>
              </a:cxn>
              <a:cxn ang="0">
                <a:pos x="274" y="10"/>
              </a:cxn>
              <a:cxn ang="0">
                <a:pos x="312" y="26"/>
              </a:cxn>
              <a:cxn ang="0">
                <a:pos x="346" y="50"/>
              </a:cxn>
              <a:cxn ang="0">
                <a:pos x="374" y="78"/>
              </a:cxn>
              <a:cxn ang="0">
                <a:pos x="398" y="112"/>
              </a:cxn>
              <a:cxn ang="0">
                <a:pos x="412" y="150"/>
              </a:cxn>
              <a:cxn ang="0">
                <a:pos x="422" y="190"/>
              </a:cxn>
              <a:cxn ang="0">
                <a:pos x="422" y="212"/>
              </a:cxn>
              <a:cxn ang="0">
                <a:pos x="418" y="254"/>
              </a:cxn>
              <a:cxn ang="0">
                <a:pos x="406" y="294"/>
              </a:cxn>
              <a:cxn ang="0">
                <a:pos x="386" y="330"/>
              </a:cxn>
              <a:cxn ang="0">
                <a:pos x="360" y="360"/>
              </a:cxn>
              <a:cxn ang="0">
                <a:pos x="330" y="386"/>
              </a:cxn>
              <a:cxn ang="0">
                <a:pos x="294" y="406"/>
              </a:cxn>
              <a:cxn ang="0">
                <a:pos x="254" y="418"/>
              </a:cxn>
              <a:cxn ang="0">
                <a:pos x="212" y="422"/>
              </a:cxn>
              <a:cxn ang="0">
                <a:pos x="190" y="422"/>
              </a:cxn>
              <a:cxn ang="0">
                <a:pos x="148" y="414"/>
              </a:cxn>
              <a:cxn ang="0">
                <a:pos x="112" y="398"/>
              </a:cxn>
              <a:cxn ang="0">
                <a:pos x="78" y="374"/>
              </a:cxn>
              <a:cxn ang="0">
                <a:pos x="48" y="346"/>
              </a:cxn>
              <a:cxn ang="0">
                <a:pos x="26" y="312"/>
              </a:cxn>
              <a:cxn ang="0">
                <a:pos x="10" y="274"/>
              </a:cxn>
              <a:cxn ang="0">
                <a:pos x="2" y="234"/>
              </a:cxn>
              <a:cxn ang="0">
                <a:pos x="0" y="212"/>
              </a:cxn>
              <a:cxn ang="0">
                <a:pos x="254" y="138"/>
              </a:cxn>
              <a:cxn ang="0">
                <a:pos x="126" y="214"/>
              </a:cxn>
              <a:cxn ang="0">
                <a:pos x="262" y="294"/>
              </a:cxn>
            </a:cxnLst>
            <a:rect l="0" t="0" r="r" b="b"/>
            <a:pathLst>
              <a:path w="422" h="422">
                <a:moveTo>
                  <a:pt x="0" y="212"/>
                </a:moveTo>
                <a:lnTo>
                  <a:pt x="0" y="212"/>
                </a:lnTo>
                <a:lnTo>
                  <a:pt x="2" y="190"/>
                </a:lnTo>
                <a:lnTo>
                  <a:pt x="6" y="170"/>
                </a:lnTo>
                <a:lnTo>
                  <a:pt x="10" y="150"/>
                </a:lnTo>
                <a:lnTo>
                  <a:pt x="18" y="130"/>
                </a:lnTo>
                <a:lnTo>
                  <a:pt x="26" y="112"/>
                </a:lnTo>
                <a:lnTo>
                  <a:pt x="36" y="94"/>
                </a:lnTo>
                <a:lnTo>
                  <a:pt x="48" y="78"/>
                </a:lnTo>
                <a:lnTo>
                  <a:pt x="62" y="62"/>
                </a:lnTo>
                <a:lnTo>
                  <a:pt x="78" y="50"/>
                </a:lnTo>
                <a:lnTo>
                  <a:pt x="94" y="36"/>
                </a:lnTo>
                <a:lnTo>
                  <a:pt x="112" y="26"/>
                </a:lnTo>
                <a:lnTo>
                  <a:pt x="130" y="18"/>
                </a:lnTo>
                <a:lnTo>
                  <a:pt x="148" y="10"/>
                </a:lnTo>
                <a:lnTo>
                  <a:pt x="170" y="6"/>
                </a:lnTo>
                <a:lnTo>
                  <a:pt x="190" y="2"/>
                </a:lnTo>
                <a:lnTo>
                  <a:pt x="212" y="0"/>
                </a:lnTo>
                <a:lnTo>
                  <a:pt x="212" y="0"/>
                </a:lnTo>
                <a:lnTo>
                  <a:pt x="234" y="2"/>
                </a:lnTo>
                <a:lnTo>
                  <a:pt x="254" y="6"/>
                </a:lnTo>
                <a:lnTo>
                  <a:pt x="274" y="10"/>
                </a:lnTo>
                <a:lnTo>
                  <a:pt x="294" y="18"/>
                </a:lnTo>
                <a:lnTo>
                  <a:pt x="312" y="26"/>
                </a:lnTo>
                <a:lnTo>
                  <a:pt x="330" y="36"/>
                </a:lnTo>
                <a:lnTo>
                  <a:pt x="346" y="50"/>
                </a:lnTo>
                <a:lnTo>
                  <a:pt x="360" y="62"/>
                </a:lnTo>
                <a:lnTo>
                  <a:pt x="374" y="78"/>
                </a:lnTo>
                <a:lnTo>
                  <a:pt x="386" y="94"/>
                </a:lnTo>
                <a:lnTo>
                  <a:pt x="398" y="112"/>
                </a:lnTo>
                <a:lnTo>
                  <a:pt x="406" y="130"/>
                </a:lnTo>
                <a:lnTo>
                  <a:pt x="412" y="150"/>
                </a:lnTo>
                <a:lnTo>
                  <a:pt x="418" y="170"/>
                </a:lnTo>
                <a:lnTo>
                  <a:pt x="422" y="190"/>
                </a:lnTo>
                <a:lnTo>
                  <a:pt x="422" y="212"/>
                </a:lnTo>
                <a:lnTo>
                  <a:pt x="422" y="212"/>
                </a:lnTo>
                <a:lnTo>
                  <a:pt x="422" y="234"/>
                </a:lnTo>
                <a:lnTo>
                  <a:pt x="418" y="254"/>
                </a:lnTo>
                <a:lnTo>
                  <a:pt x="412" y="274"/>
                </a:lnTo>
                <a:lnTo>
                  <a:pt x="406" y="294"/>
                </a:lnTo>
                <a:lnTo>
                  <a:pt x="398" y="312"/>
                </a:lnTo>
                <a:lnTo>
                  <a:pt x="386" y="330"/>
                </a:lnTo>
                <a:lnTo>
                  <a:pt x="374" y="346"/>
                </a:lnTo>
                <a:lnTo>
                  <a:pt x="360" y="360"/>
                </a:lnTo>
                <a:lnTo>
                  <a:pt x="346" y="374"/>
                </a:lnTo>
                <a:lnTo>
                  <a:pt x="330" y="386"/>
                </a:lnTo>
                <a:lnTo>
                  <a:pt x="312" y="398"/>
                </a:lnTo>
                <a:lnTo>
                  <a:pt x="294" y="406"/>
                </a:lnTo>
                <a:lnTo>
                  <a:pt x="274" y="414"/>
                </a:lnTo>
                <a:lnTo>
                  <a:pt x="254" y="418"/>
                </a:lnTo>
                <a:lnTo>
                  <a:pt x="234" y="422"/>
                </a:lnTo>
                <a:lnTo>
                  <a:pt x="212" y="422"/>
                </a:lnTo>
                <a:lnTo>
                  <a:pt x="212" y="422"/>
                </a:lnTo>
                <a:lnTo>
                  <a:pt x="190" y="422"/>
                </a:lnTo>
                <a:lnTo>
                  <a:pt x="170" y="418"/>
                </a:lnTo>
                <a:lnTo>
                  <a:pt x="148" y="414"/>
                </a:lnTo>
                <a:lnTo>
                  <a:pt x="130" y="406"/>
                </a:lnTo>
                <a:lnTo>
                  <a:pt x="112" y="398"/>
                </a:lnTo>
                <a:lnTo>
                  <a:pt x="94" y="386"/>
                </a:lnTo>
                <a:lnTo>
                  <a:pt x="78" y="374"/>
                </a:lnTo>
                <a:lnTo>
                  <a:pt x="62" y="360"/>
                </a:lnTo>
                <a:lnTo>
                  <a:pt x="48" y="346"/>
                </a:lnTo>
                <a:lnTo>
                  <a:pt x="36" y="330"/>
                </a:lnTo>
                <a:lnTo>
                  <a:pt x="26" y="312"/>
                </a:lnTo>
                <a:lnTo>
                  <a:pt x="18" y="294"/>
                </a:lnTo>
                <a:lnTo>
                  <a:pt x="10" y="274"/>
                </a:lnTo>
                <a:lnTo>
                  <a:pt x="6" y="254"/>
                </a:lnTo>
                <a:lnTo>
                  <a:pt x="2" y="234"/>
                </a:lnTo>
                <a:lnTo>
                  <a:pt x="0" y="212"/>
                </a:lnTo>
                <a:lnTo>
                  <a:pt x="0" y="212"/>
                </a:lnTo>
                <a:close/>
                <a:moveTo>
                  <a:pt x="180" y="214"/>
                </a:moveTo>
                <a:lnTo>
                  <a:pt x="254" y="138"/>
                </a:lnTo>
                <a:lnTo>
                  <a:pt x="228" y="112"/>
                </a:lnTo>
                <a:lnTo>
                  <a:pt x="126" y="214"/>
                </a:lnTo>
                <a:lnTo>
                  <a:pt x="234" y="322"/>
                </a:lnTo>
                <a:lnTo>
                  <a:pt x="262" y="294"/>
                </a:lnTo>
                <a:lnTo>
                  <a:pt x="180" y="214"/>
                </a:lnTo>
                <a:close/>
              </a:path>
            </a:pathLst>
          </a:custGeom>
          <a:solidFill>
            <a:schemeClr val="accent1"/>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16" name="文本占位符 7"/>
          <p:cNvSpPr>
            <a:spLocks noGrp="1"/>
          </p:cNvSpPr>
          <p:nvPr>
            <p:ph type="body" sz="quarter" idx="16" hasCustomPrompt="1"/>
          </p:nvPr>
        </p:nvSpPr>
        <p:spPr>
          <a:xfrm>
            <a:off x="1795766" y="5449694"/>
            <a:ext cx="4174516" cy="461665"/>
          </a:xfrm>
          <a:prstGeom prst="rect">
            <a:avLst/>
          </a:prstGeom>
        </p:spPr>
        <p:txBody>
          <a:bodyPr wrap="square">
            <a:spAutoFit/>
          </a:bodyPr>
          <a:lstStyle>
            <a:lvl1pPr marL="0" indent="0" algn="l">
              <a:lnSpc>
                <a:spcPct val="100000"/>
              </a:lnSpc>
              <a:spcBef>
                <a:spcPts val="0"/>
              </a:spcBef>
              <a:buNone/>
              <a:defRPr sz="2400" b="0">
                <a:solidFill>
                  <a:schemeClr val="bg1"/>
                </a:solidFill>
              </a:defRPr>
            </a:lvl1pPr>
          </a:lstStyle>
          <a:p>
            <a:pPr lvl="0"/>
            <a:r>
              <a:rPr lang="en-US" altLang="zh-CN" dirty="0"/>
              <a:t>PART ONE </a:t>
            </a:r>
            <a:r>
              <a:rPr lang="zh-CN" altLang="en-US" dirty="0"/>
              <a:t>点击此处添加标题</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六项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平行四边形 3"/>
          <p:cNvSpPr/>
          <p:nvPr userDrawn="1"/>
        </p:nvSpPr>
        <p:spPr>
          <a:xfrm>
            <a:off x="7372350" y="781102"/>
            <a:ext cx="666750" cy="487992"/>
          </a:xfrm>
          <a:prstGeom prst="parallelogram">
            <a:avLst>
              <a:gd name="adj" fmla="val 379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userDrawn="1"/>
        </p:nvSpPr>
        <p:spPr>
          <a:xfrm>
            <a:off x="742949" y="1510545"/>
            <a:ext cx="11076873" cy="492830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Freeform 222"/>
          <p:cNvSpPr>
            <a:spLocks noEditPoints="1"/>
          </p:cNvSpPr>
          <p:nvPr userDrawn="1"/>
        </p:nvSpPr>
        <p:spPr bwMode="auto">
          <a:xfrm rot="10800000">
            <a:off x="1279524" y="2003578"/>
            <a:ext cx="276225" cy="276225"/>
          </a:xfrm>
          <a:custGeom>
            <a:avLst/>
            <a:gdLst/>
            <a:ahLst/>
            <a:cxnLst>
              <a:cxn ang="0">
                <a:pos x="0" y="212"/>
              </a:cxn>
              <a:cxn ang="0">
                <a:pos x="6" y="170"/>
              </a:cxn>
              <a:cxn ang="0">
                <a:pos x="18" y="130"/>
              </a:cxn>
              <a:cxn ang="0">
                <a:pos x="36" y="94"/>
              </a:cxn>
              <a:cxn ang="0">
                <a:pos x="62" y="62"/>
              </a:cxn>
              <a:cxn ang="0">
                <a:pos x="94" y="36"/>
              </a:cxn>
              <a:cxn ang="0">
                <a:pos x="130" y="18"/>
              </a:cxn>
              <a:cxn ang="0">
                <a:pos x="170" y="6"/>
              </a:cxn>
              <a:cxn ang="0">
                <a:pos x="212" y="0"/>
              </a:cxn>
              <a:cxn ang="0">
                <a:pos x="234" y="2"/>
              </a:cxn>
              <a:cxn ang="0">
                <a:pos x="274" y="10"/>
              </a:cxn>
              <a:cxn ang="0">
                <a:pos x="312" y="26"/>
              </a:cxn>
              <a:cxn ang="0">
                <a:pos x="346" y="50"/>
              </a:cxn>
              <a:cxn ang="0">
                <a:pos x="374" y="78"/>
              </a:cxn>
              <a:cxn ang="0">
                <a:pos x="398" y="112"/>
              </a:cxn>
              <a:cxn ang="0">
                <a:pos x="412" y="150"/>
              </a:cxn>
              <a:cxn ang="0">
                <a:pos x="422" y="190"/>
              </a:cxn>
              <a:cxn ang="0">
                <a:pos x="422" y="212"/>
              </a:cxn>
              <a:cxn ang="0">
                <a:pos x="418" y="254"/>
              </a:cxn>
              <a:cxn ang="0">
                <a:pos x="406" y="294"/>
              </a:cxn>
              <a:cxn ang="0">
                <a:pos x="386" y="330"/>
              </a:cxn>
              <a:cxn ang="0">
                <a:pos x="360" y="360"/>
              </a:cxn>
              <a:cxn ang="0">
                <a:pos x="330" y="386"/>
              </a:cxn>
              <a:cxn ang="0">
                <a:pos x="294" y="406"/>
              </a:cxn>
              <a:cxn ang="0">
                <a:pos x="254" y="418"/>
              </a:cxn>
              <a:cxn ang="0">
                <a:pos x="212" y="422"/>
              </a:cxn>
              <a:cxn ang="0">
                <a:pos x="190" y="422"/>
              </a:cxn>
              <a:cxn ang="0">
                <a:pos x="148" y="414"/>
              </a:cxn>
              <a:cxn ang="0">
                <a:pos x="112" y="398"/>
              </a:cxn>
              <a:cxn ang="0">
                <a:pos x="78" y="374"/>
              </a:cxn>
              <a:cxn ang="0">
                <a:pos x="48" y="346"/>
              </a:cxn>
              <a:cxn ang="0">
                <a:pos x="26" y="312"/>
              </a:cxn>
              <a:cxn ang="0">
                <a:pos x="10" y="274"/>
              </a:cxn>
              <a:cxn ang="0">
                <a:pos x="2" y="234"/>
              </a:cxn>
              <a:cxn ang="0">
                <a:pos x="0" y="212"/>
              </a:cxn>
              <a:cxn ang="0">
                <a:pos x="254" y="138"/>
              </a:cxn>
              <a:cxn ang="0">
                <a:pos x="126" y="214"/>
              </a:cxn>
              <a:cxn ang="0">
                <a:pos x="262" y="294"/>
              </a:cxn>
            </a:cxnLst>
            <a:rect l="0" t="0" r="r" b="b"/>
            <a:pathLst>
              <a:path w="422" h="422">
                <a:moveTo>
                  <a:pt x="0" y="212"/>
                </a:moveTo>
                <a:lnTo>
                  <a:pt x="0" y="212"/>
                </a:lnTo>
                <a:lnTo>
                  <a:pt x="2" y="190"/>
                </a:lnTo>
                <a:lnTo>
                  <a:pt x="6" y="170"/>
                </a:lnTo>
                <a:lnTo>
                  <a:pt x="10" y="150"/>
                </a:lnTo>
                <a:lnTo>
                  <a:pt x="18" y="130"/>
                </a:lnTo>
                <a:lnTo>
                  <a:pt x="26" y="112"/>
                </a:lnTo>
                <a:lnTo>
                  <a:pt x="36" y="94"/>
                </a:lnTo>
                <a:lnTo>
                  <a:pt x="48" y="78"/>
                </a:lnTo>
                <a:lnTo>
                  <a:pt x="62" y="62"/>
                </a:lnTo>
                <a:lnTo>
                  <a:pt x="78" y="50"/>
                </a:lnTo>
                <a:lnTo>
                  <a:pt x="94" y="36"/>
                </a:lnTo>
                <a:lnTo>
                  <a:pt x="112" y="26"/>
                </a:lnTo>
                <a:lnTo>
                  <a:pt x="130" y="18"/>
                </a:lnTo>
                <a:lnTo>
                  <a:pt x="148" y="10"/>
                </a:lnTo>
                <a:lnTo>
                  <a:pt x="170" y="6"/>
                </a:lnTo>
                <a:lnTo>
                  <a:pt x="190" y="2"/>
                </a:lnTo>
                <a:lnTo>
                  <a:pt x="212" y="0"/>
                </a:lnTo>
                <a:lnTo>
                  <a:pt x="212" y="0"/>
                </a:lnTo>
                <a:lnTo>
                  <a:pt x="234" y="2"/>
                </a:lnTo>
                <a:lnTo>
                  <a:pt x="254" y="6"/>
                </a:lnTo>
                <a:lnTo>
                  <a:pt x="274" y="10"/>
                </a:lnTo>
                <a:lnTo>
                  <a:pt x="294" y="18"/>
                </a:lnTo>
                <a:lnTo>
                  <a:pt x="312" y="26"/>
                </a:lnTo>
                <a:lnTo>
                  <a:pt x="330" y="36"/>
                </a:lnTo>
                <a:lnTo>
                  <a:pt x="346" y="50"/>
                </a:lnTo>
                <a:lnTo>
                  <a:pt x="360" y="62"/>
                </a:lnTo>
                <a:lnTo>
                  <a:pt x="374" y="78"/>
                </a:lnTo>
                <a:lnTo>
                  <a:pt x="386" y="94"/>
                </a:lnTo>
                <a:lnTo>
                  <a:pt x="398" y="112"/>
                </a:lnTo>
                <a:lnTo>
                  <a:pt x="406" y="130"/>
                </a:lnTo>
                <a:lnTo>
                  <a:pt x="412" y="150"/>
                </a:lnTo>
                <a:lnTo>
                  <a:pt x="418" y="170"/>
                </a:lnTo>
                <a:lnTo>
                  <a:pt x="422" y="190"/>
                </a:lnTo>
                <a:lnTo>
                  <a:pt x="422" y="212"/>
                </a:lnTo>
                <a:lnTo>
                  <a:pt x="422" y="212"/>
                </a:lnTo>
                <a:lnTo>
                  <a:pt x="422" y="234"/>
                </a:lnTo>
                <a:lnTo>
                  <a:pt x="418" y="254"/>
                </a:lnTo>
                <a:lnTo>
                  <a:pt x="412" y="274"/>
                </a:lnTo>
                <a:lnTo>
                  <a:pt x="406" y="294"/>
                </a:lnTo>
                <a:lnTo>
                  <a:pt x="398" y="312"/>
                </a:lnTo>
                <a:lnTo>
                  <a:pt x="386" y="330"/>
                </a:lnTo>
                <a:lnTo>
                  <a:pt x="374" y="346"/>
                </a:lnTo>
                <a:lnTo>
                  <a:pt x="360" y="360"/>
                </a:lnTo>
                <a:lnTo>
                  <a:pt x="346" y="374"/>
                </a:lnTo>
                <a:lnTo>
                  <a:pt x="330" y="386"/>
                </a:lnTo>
                <a:lnTo>
                  <a:pt x="312" y="398"/>
                </a:lnTo>
                <a:lnTo>
                  <a:pt x="294" y="406"/>
                </a:lnTo>
                <a:lnTo>
                  <a:pt x="274" y="414"/>
                </a:lnTo>
                <a:lnTo>
                  <a:pt x="254" y="418"/>
                </a:lnTo>
                <a:lnTo>
                  <a:pt x="234" y="422"/>
                </a:lnTo>
                <a:lnTo>
                  <a:pt x="212" y="422"/>
                </a:lnTo>
                <a:lnTo>
                  <a:pt x="212" y="422"/>
                </a:lnTo>
                <a:lnTo>
                  <a:pt x="190" y="422"/>
                </a:lnTo>
                <a:lnTo>
                  <a:pt x="170" y="418"/>
                </a:lnTo>
                <a:lnTo>
                  <a:pt x="148" y="414"/>
                </a:lnTo>
                <a:lnTo>
                  <a:pt x="130" y="406"/>
                </a:lnTo>
                <a:lnTo>
                  <a:pt x="112" y="398"/>
                </a:lnTo>
                <a:lnTo>
                  <a:pt x="94" y="386"/>
                </a:lnTo>
                <a:lnTo>
                  <a:pt x="78" y="374"/>
                </a:lnTo>
                <a:lnTo>
                  <a:pt x="62" y="360"/>
                </a:lnTo>
                <a:lnTo>
                  <a:pt x="48" y="346"/>
                </a:lnTo>
                <a:lnTo>
                  <a:pt x="36" y="330"/>
                </a:lnTo>
                <a:lnTo>
                  <a:pt x="26" y="312"/>
                </a:lnTo>
                <a:lnTo>
                  <a:pt x="18" y="294"/>
                </a:lnTo>
                <a:lnTo>
                  <a:pt x="10" y="274"/>
                </a:lnTo>
                <a:lnTo>
                  <a:pt x="6" y="254"/>
                </a:lnTo>
                <a:lnTo>
                  <a:pt x="2" y="234"/>
                </a:lnTo>
                <a:lnTo>
                  <a:pt x="0" y="212"/>
                </a:lnTo>
                <a:lnTo>
                  <a:pt x="0" y="212"/>
                </a:lnTo>
                <a:close/>
                <a:moveTo>
                  <a:pt x="180" y="214"/>
                </a:moveTo>
                <a:lnTo>
                  <a:pt x="254" y="138"/>
                </a:lnTo>
                <a:lnTo>
                  <a:pt x="228" y="112"/>
                </a:lnTo>
                <a:lnTo>
                  <a:pt x="126" y="214"/>
                </a:lnTo>
                <a:lnTo>
                  <a:pt x="234" y="322"/>
                </a:lnTo>
                <a:lnTo>
                  <a:pt x="262" y="294"/>
                </a:lnTo>
                <a:lnTo>
                  <a:pt x="180" y="214"/>
                </a:lnTo>
                <a:close/>
              </a:path>
            </a:pathLst>
          </a:custGeom>
          <a:solidFill>
            <a:schemeClr val="accent1"/>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9" name="Freeform 222"/>
          <p:cNvSpPr>
            <a:spLocks noEditPoints="1"/>
          </p:cNvSpPr>
          <p:nvPr userDrawn="1"/>
        </p:nvSpPr>
        <p:spPr bwMode="auto">
          <a:xfrm rot="10800000">
            <a:off x="1279524" y="2727442"/>
            <a:ext cx="276225" cy="276225"/>
          </a:xfrm>
          <a:custGeom>
            <a:avLst/>
            <a:gdLst/>
            <a:ahLst/>
            <a:cxnLst>
              <a:cxn ang="0">
                <a:pos x="0" y="212"/>
              </a:cxn>
              <a:cxn ang="0">
                <a:pos x="6" y="170"/>
              </a:cxn>
              <a:cxn ang="0">
                <a:pos x="18" y="130"/>
              </a:cxn>
              <a:cxn ang="0">
                <a:pos x="36" y="94"/>
              </a:cxn>
              <a:cxn ang="0">
                <a:pos x="62" y="62"/>
              </a:cxn>
              <a:cxn ang="0">
                <a:pos x="94" y="36"/>
              </a:cxn>
              <a:cxn ang="0">
                <a:pos x="130" y="18"/>
              </a:cxn>
              <a:cxn ang="0">
                <a:pos x="170" y="6"/>
              </a:cxn>
              <a:cxn ang="0">
                <a:pos x="212" y="0"/>
              </a:cxn>
              <a:cxn ang="0">
                <a:pos x="234" y="2"/>
              </a:cxn>
              <a:cxn ang="0">
                <a:pos x="274" y="10"/>
              </a:cxn>
              <a:cxn ang="0">
                <a:pos x="312" y="26"/>
              </a:cxn>
              <a:cxn ang="0">
                <a:pos x="346" y="50"/>
              </a:cxn>
              <a:cxn ang="0">
                <a:pos x="374" y="78"/>
              </a:cxn>
              <a:cxn ang="0">
                <a:pos x="398" y="112"/>
              </a:cxn>
              <a:cxn ang="0">
                <a:pos x="412" y="150"/>
              </a:cxn>
              <a:cxn ang="0">
                <a:pos x="422" y="190"/>
              </a:cxn>
              <a:cxn ang="0">
                <a:pos x="422" y="212"/>
              </a:cxn>
              <a:cxn ang="0">
                <a:pos x="418" y="254"/>
              </a:cxn>
              <a:cxn ang="0">
                <a:pos x="406" y="294"/>
              </a:cxn>
              <a:cxn ang="0">
                <a:pos x="386" y="330"/>
              </a:cxn>
              <a:cxn ang="0">
                <a:pos x="360" y="360"/>
              </a:cxn>
              <a:cxn ang="0">
                <a:pos x="330" y="386"/>
              </a:cxn>
              <a:cxn ang="0">
                <a:pos x="294" y="406"/>
              </a:cxn>
              <a:cxn ang="0">
                <a:pos x="254" y="418"/>
              </a:cxn>
              <a:cxn ang="0">
                <a:pos x="212" y="422"/>
              </a:cxn>
              <a:cxn ang="0">
                <a:pos x="190" y="422"/>
              </a:cxn>
              <a:cxn ang="0">
                <a:pos x="148" y="414"/>
              </a:cxn>
              <a:cxn ang="0">
                <a:pos x="112" y="398"/>
              </a:cxn>
              <a:cxn ang="0">
                <a:pos x="78" y="374"/>
              </a:cxn>
              <a:cxn ang="0">
                <a:pos x="48" y="346"/>
              </a:cxn>
              <a:cxn ang="0">
                <a:pos x="26" y="312"/>
              </a:cxn>
              <a:cxn ang="0">
                <a:pos x="10" y="274"/>
              </a:cxn>
              <a:cxn ang="0">
                <a:pos x="2" y="234"/>
              </a:cxn>
              <a:cxn ang="0">
                <a:pos x="0" y="212"/>
              </a:cxn>
              <a:cxn ang="0">
                <a:pos x="254" y="138"/>
              </a:cxn>
              <a:cxn ang="0">
                <a:pos x="126" y="214"/>
              </a:cxn>
              <a:cxn ang="0">
                <a:pos x="262" y="294"/>
              </a:cxn>
            </a:cxnLst>
            <a:rect l="0" t="0" r="r" b="b"/>
            <a:pathLst>
              <a:path w="422" h="422">
                <a:moveTo>
                  <a:pt x="0" y="212"/>
                </a:moveTo>
                <a:lnTo>
                  <a:pt x="0" y="212"/>
                </a:lnTo>
                <a:lnTo>
                  <a:pt x="2" y="190"/>
                </a:lnTo>
                <a:lnTo>
                  <a:pt x="6" y="170"/>
                </a:lnTo>
                <a:lnTo>
                  <a:pt x="10" y="150"/>
                </a:lnTo>
                <a:lnTo>
                  <a:pt x="18" y="130"/>
                </a:lnTo>
                <a:lnTo>
                  <a:pt x="26" y="112"/>
                </a:lnTo>
                <a:lnTo>
                  <a:pt x="36" y="94"/>
                </a:lnTo>
                <a:lnTo>
                  <a:pt x="48" y="78"/>
                </a:lnTo>
                <a:lnTo>
                  <a:pt x="62" y="62"/>
                </a:lnTo>
                <a:lnTo>
                  <a:pt x="78" y="50"/>
                </a:lnTo>
                <a:lnTo>
                  <a:pt x="94" y="36"/>
                </a:lnTo>
                <a:lnTo>
                  <a:pt x="112" y="26"/>
                </a:lnTo>
                <a:lnTo>
                  <a:pt x="130" y="18"/>
                </a:lnTo>
                <a:lnTo>
                  <a:pt x="148" y="10"/>
                </a:lnTo>
                <a:lnTo>
                  <a:pt x="170" y="6"/>
                </a:lnTo>
                <a:lnTo>
                  <a:pt x="190" y="2"/>
                </a:lnTo>
                <a:lnTo>
                  <a:pt x="212" y="0"/>
                </a:lnTo>
                <a:lnTo>
                  <a:pt x="212" y="0"/>
                </a:lnTo>
                <a:lnTo>
                  <a:pt x="234" y="2"/>
                </a:lnTo>
                <a:lnTo>
                  <a:pt x="254" y="6"/>
                </a:lnTo>
                <a:lnTo>
                  <a:pt x="274" y="10"/>
                </a:lnTo>
                <a:lnTo>
                  <a:pt x="294" y="18"/>
                </a:lnTo>
                <a:lnTo>
                  <a:pt x="312" y="26"/>
                </a:lnTo>
                <a:lnTo>
                  <a:pt x="330" y="36"/>
                </a:lnTo>
                <a:lnTo>
                  <a:pt x="346" y="50"/>
                </a:lnTo>
                <a:lnTo>
                  <a:pt x="360" y="62"/>
                </a:lnTo>
                <a:lnTo>
                  <a:pt x="374" y="78"/>
                </a:lnTo>
                <a:lnTo>
                  <a:pt x="386" y="94"/>
                </a:lnTo>
                <a:lnTo>
                  <a:pt x="398" y="112"/>
                </a:lnTo>
                <a:lnTo>
                  <a:pt x="406" y="130"/>
                </a:lnTo>
                <a:lnTo>
                  <a:pt x="412" y="150"/>
                </a:lnTo>
                <a:lnTo>
                  <a:pt x="418" y="170"/>
                </a:lnTo>
                <a:lnTo>
                  <a:pt x="422" y="190"/>
                </a:lnTo>
                <a:lnTo>
                  <a:pt x="422" y="212"/>
                </a:lnTo>
                <a:lnTo>
                  <a:pt x="422" y="212"/>
                </a:lnTo>
                <a:lnTo>
                  <a:pt x="422" y="234"/>
                </a:lnTo>
                <a:lnTo>
                  <a:pt x="418" y="254"/>
                </a:lnTo>
                <a:lnTo>
                  <a:pt x="412" y="274"/>
                </a:lnTo>
                <a:lnTo>
                  <a:pt x="406" y="294"/>
                </a:lnTo>
                <a:lnTo>
                  <a:pt x="398" y="312"/>
                </a:lnTo>
                <a:lnTo>
                  <a:pt x="386" y="330"/>
                </a:lnTo>
                <a:lnTo>
                  <a:pt x="374" y="346"/>
                </a:lnTo>
                <a:lnTo>
                  <a:pt x="360" y="360"/>
                </a:lnTo>
                <a:lnTo>
                  <a:pt x="346" y="374"/>
                </a:lnTo>
                <a:lnTo>
                  <a:pt x="330" y="386"/>
                </a:lnTo>
                <a:lnTo>
                  <a:pt x="312" y="398"/>
                </a:lnTo>
                <a:lnTo>
                  <a:pt x="294" y="406"/>
                </a:lnTo>
                <a:lnTo>
                  <a:pt x="274" y="414"/>
                </a:lnTo>
                <a:lnTo>
                  <a:pt x="254" y="418"/>
                </a:lnTo>
                <a:lnTo>
                  <a:pt x="234" y="422"/>
                </a:lnTo>
                <a:lnTo>
                  <a:pt x="212" y="422"/>
                </a:lnTo>
                <a:lnTo>
                  <a:pt x="212" y="422"/>
                </a:lnTo>
                <a:lnTo>
                  <a:pt x="190" y="422"/>
                </a:lnTo>
                <a:lnTo>
                  <a:pt x="170" y="418"/>
                </a:lnTo>
                <a:lnTo>
                  <a:pt x="148" y="414"/>
                </a:lnTo>
                <a:lnTo>
                  <a:pt x="130" y="406"/>
                </a:lnTo>
                <a:lnTo>
                  <a:pt x="112" y="398"/>
                </a:lnTo>
                <a:lnTo>
                  <a:pt x="94" y="386"/>
                </a:lnTo>
                <a:lnTo>
                  <a:pt x="78" y="374"/>
                </a:lnTo>
                <a:lnTo>
                  <a:pt x="62" y="360"/>
                </a:lnTo>
                <a:lnTo>
                  <a:pt x="48" y="346"/>
                </a:lnTo>
                <a:lnTo>
                  <a:pt x="36" y="330"/>
                </a:lnTo>
                <a:lnTo>
                  <a:pt x="26" y="312"/>
                </a:lnTo>
                <a:lnTo>
                  <a:pt x="18" y="294"/>
                </a:lnTo>
                <a:lnTo>
                  <a:pt x="10" y="274"/>
                </a:lnTo>
                <a:lnTo>
                  <a:pt x="6" y="254"/>
                </a:lnTo>
                <a:lnTo>
                  <a:pt x="2" y="234"/>
                </a:lnTo>
                <a:lnTo>
                  <a:pt x="0" y="212"/>
                </a:lnTo>
                <a:lnTo>
                  <a:pt x="0" y="212"/>
                </a:lnTo>
                <a:close/>
                <a:moveTo>
                  <a:pt x="180" y="214"/>
                </a:moveTo>
                <a:lnTo>
                  <a:pt x="254" y="138"/>
                </a:lnTo>
                <a:lnTo>
                  <a:pt x="228" y="112"/>
                </a:lnTo>
                <a:lnTo>
                  <a:pt x="126" y="214"/>
                </a:lnTo>
                <a:lnTo>
                  <a:pt x="234" y="322"/>
                </a:lnTo>
                <a:lnTo>
                  <a:pt x="262" y="294"/>
                </a:lnTo>
                <a:lnTo>
                  <a:pt x="180" y="214"/>
                </a:lnTo>
                <a:close/>
              </a:path>
            </a:pathLst>
          </a:custGeom>
          <a:solidFill>
            <a:schemeClr val="accent1"/>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11" name="Freeform 222"/>
          <p:cNvSpPr>
            <a:spLocks noEditPoints="1"/>
          </p:cNvSpPr>
          <p:nvPr userDrawn="1"/>
        </p:nvSpPr>
        <p:spPr bwMode="auto">
          <a:xfrm rot="10800000">
            <a:off x="1279524" y="3511301"/>
            <a:ext cx="276225" cy="276225"/>
          </a:xfrm>
          <a:custGeom>
            <a:avLst/>
            <a:gdLst/>
            <a:ahLst/>
            <a:cxnLst>
              <a:cxn ang="0">
                <a:pos x="0" y="212"/>
              </a:cxn>
              <a:cxn ang="0">
                <a:pos x="6" y="170"/>
              </a:cxn>
              <a:cxn ang="0">
                <a:pos x="18" y="130"/>
              </a:cxn>
              <a:cxn ang="0">
                <a:pos x="36" y="94"/>
              </a:cxn>
              <a:cxn ang="0">
                <a:pos x="62" y="62"/>
              </a:cxn>
              <a:cxn ang="0">
                <a:pos x="94" y="36"/>
              </a:cxn>
              <a:cxn ang="0">
                <a:pos x="130" y="18"/>
              </a:cxn>
              <a:cxn ang="0">
                <a:pos x="170" y="6"/>
              </a:cxn>
              <a:cxn ang="0">
                <a:pos x="212" y="0"/>
              </a:cxn>
              <a:cxn ang="0">
                <a:pos x="234" y="2"/>
              </a:cxn>
              <a:cxn ang="0">
                <a:pos x="274" y="10"/>
              </a:cxn>
              <a:cxn ang="0">
                <a:pos x="312" y="26"/>
              </a:cxn>
              <a:cxn ang="0">
                <a:pos x="346" y="50"/>
              </a:cxn>
              <a:cxn ang="0">
                <a:pos x="374" y="78"/>
              </a:cxn>
              <a:cxn ang="0">
                <a:pos x="398" y="112"/>
              </a:cxn>
              <a:cxn ang="0">
                <a:pos x="412" y="150"/>
              </a:cxn>
              <a:cxn ang="0">
                <a:pos x="422" y="190"/>
              </a:cxn>
              <a:cxn ang="0">
                <a:pos x="422" y="212"/>
              </a:cxn>
              <a:cxn ang="0">
                <a:pos x="418" y="254"/>
              </a:cxn>
              <a:cxn ang="0">
                <a:pos x="406" y="294"/>
              </a:cxn>
              <a:cxn ang="0">
                <a:pos x="386" y="330"/>
              </a:cxn>
              <a:cxn ang="0">
                <a:pos x="360" y="360"/>
              </a:cxn>
              <a:cxn ang="0">
                <a:pos x="330" y="386"/>
              </a:cxn>
              <a:cxn ang="0">
                <a:pos x="294" y="406"/>
              </a:cxn>
              <a:cxn ang="0">
                <a:pos x="254" y="418"/>
              </a:cxn>
              <a:cxn ang="0">
                <a:pos x="212" y="422"/>
              </a:cxn>
              <a:cxn ang="0">
                <a:pos x="190" y="422"/>
              </a:cxn>
              <a:cxn ang="0">
                <a:pos x="148" y="414"/>
              </a:cxn>
              <a:cxn ang="0">
                <a:pos x="112" y="398"/>
              </a:cxn>
              <a:cxn ang="0">
                <a:pos x="78" y="374"/>
              </a:cxn>
              <a:cxn ang="0">
                <a:pos x="48" y="346"/>
              </a:cxn>
              <a:cxn ang="0">
                <a:pos x="26" y="312"/>
              </a:cxn>
              <a:cxn ang="0">
                <a:pos x="10" y="274"/>
              </a:cxn>
              <a:cxn ang="0">
                <a:pos x="2" y="234"/>
              </a:cxn>
              <a:cxn ang="0">
                <a:pos x="0" y="212"/>
              </a:cxn>
              <a:cxn ang="0">
                <a:pos x="254" y="138"/>
              </a:cxn>
              <a:cxn ang="0">
                <a:pos x="126" y="214"/>
              </a:cxn>
              <a:cxn ang="0">
                <a:pos x="262" y="294"/>
              </a:cxn>
            </a:cxnLst>
            <a:rect l="0" t="0" r="r" b="b"/>
            <a:pathLst>
              <a:path w="422" h="422">
                <a:moveTo>
                  <a:pt x="0" y="212"/>
                </a:moveTo>
                <a:lnTo>
                  <a:pt x="0" y="212"/>
                </a:lnTo>
                <a:lnTo>
                  <a:pt x="2" y="190"/>
                </a:lnTo>
                <a:lnTo>
                  <a:pt x="6" y="170"/>
                </a:lnTo>
                <a:lnTo>
                  <a:pt x="10" y="150"/>
                </a:lnTo>
                <a:lnTo>
                  <a:pt x="18" y="130"/>
                </a:lnTo>
                <a:lnTo>
                  <a:pt x="26" y="112"/>
                </a:lnTo>
                <a:lnTo>
                  <a:pt x="36" y="94"/>
                </a:lnTo>
                <a:lnTo>
                  <a:pt x="48" y="78"/>
                </a:lnTo>
                <a:lnTo>
                  <a:pt x="62" y="62"/>
                </a:lnTo>
                <a:lnTo>
                  <a:pt x="78" y="50"/>
                </a:lnTo>
                <a:lnTo>
                  <a:pt x="94" y="36"/>
                </a:lnTo>
                <a:lnTo>
                  <a:pt x="112" y="26"/>
                </a:lnTo>
                <a:lnTo>
                  <a:pt x="130" y="18"/>
                </a:lnTo>
                <a:lnTo>
                  <a:pt x="148" y="10"/>
                </a:lnTo>
                <a:lnTo>
                  <a:pt x="170" y="6"/>
                </a:lnTo>
                <a:lnTo>
                  <a:pt x="190" y="2"/>
                </a:lnTo>
                <a:lnTo>
                  <a:pt x="212" y="0"/>
                </a:lnTo>
                <a:lnTo>
                  <a:pt x="212" y="0"/>
                </a:lnTo>
                <a:lnTo>
                  <a:pt x="234" y="2"/>
                </a:lnTo>
                <a:lnTo>
                  <a:pt x="254" y="6"/>
                </a:lnTo>
                <a:lnTo>
                  <a:pt x="274" y="10"/>
                </a:lnTo>
                <a:lnTo>
                  <a:pt x="294" y="18"/>
                </a:lnTo>
                <a:lnTo>
                  <a:pt x="312" y="26"/>
                </a:lnTo>
                <a:lnTo>
                  <a:pt x="330" y="36"/>
                </a:lnTo>
                <a:lnTo>
                  <a:pt x="346" y="50"/>
                </a:lnTo>
                <a:lnTo>
                  <a:pt x="360" y="62"/>
                </a:lnTo>
                <a:lnTo>
                  <a:pt x="374" y="78"/>
                </a:lnTo>
                <a:lnTo>
                  <a:pt x="386" y="94"/>
                </a:lnTo>
                <a:lnTo>
                  <a:pt x="398" y="112"/>
                </a:lnTo>
                <a:lnTo>
                  <a:pt x="406" y="130"/>
                </a:lnTo>
                <a:lnTo>
                  <a:pt x="412" y="150"/>
                </a:lnTo>
                <a:lnTo>
                  <a:pt x="418" y="170"/>
                </a:lnTo>
                <a:lnTo>
                  <a:pt x="422" y="190"/>
                </a:lnTo>
                <a:lnTo>
                  <a:pt x="422" y="212"/>
                </a:lnTo>
                <a:lnTo>
                  <a:pt x="422" y="212"/>
                </a:lnTo>
                <a:lnTo>
                  <a:pt x="422" y="234"/>
                </a:lnTo>
                <a:lnTo>
                  <a:pt x="418" y="254"/>
                </a:lnTo>
                <a:lnTo>
                  <a:pt x="412" y="274"/>
                </a:lnTo>
                <a:lnTo>
                  <a:pt x="406" y="294"/>
                </a:lnTo>
                <a:lnTo>
                  <a:pt x="398" y="312"/>
                </a:lnTo>
                <a:lnTo>
                  <a:pt x="386" y="330"/>
                </a:lnTo>
                <a:lnTo>
                  <a:pt x="374" y="346"/>
                </a:lnTo>
                <a:lnTo>
                  <a:pt x="360" y="360"/>
                </a:lnTo>
                <a:lnTo>
                  <a:pt x="346" y="374"/>
                </a:lnTo>
                <a:lnTo>
                  <a:pt x="330" y="386"/>
                </a:lnTo>
                <a:lnTo>
                  <a:pt x="312" y="398"/>
                </a:lnTo>
                <a:lnTo>
                  <a:pt x="294" y="406"/>
                </a:lnTo>
                <a:lnTo>
                  <a:pt x="274" y="414"/>
                </a:lnTo>
                <a:lnTo>
                  <a:pt x="254" y="418"/>
                </a:lnTo>
                <a:lnTo>
                  <a:pt x="234" y="422"/>
                </a:lnTo>
                <a:lnTo>
                  <a:pt x="212" y="422"/>
                </a:lnTo>
                <a:lnTo>
                  <a:pt x="212" y="422"/>
                </a:lnTo>
                <a:lnTo>
                  <a:pt x="190" y="422"/>
                </a:lnTo>
                <a:lnTo>
                  <a:pt x="170" y="418"/>
                </a:lnTo>
                <a:lnTo>
                  <a:pt x="148" y="414"/>
                </a:lnTo>
                <a:lnTo>
                  <a:pt x="130" y="406"/>
                </a:lnTo>
                <a:lnTo>
                  <a:pt x="112" y="398"/>
                </a:lnTo>
                <a:lnTo>
                  <a:pt x="94" y="386"/>
                </a:lnTo>
                <a:lnTo>
                  <a:pt x="78" y="374"/>
                </a:lnTo>
                <a:lnTo>
                  <a:pt x="62" y="360"/>
                </a:lnTo>
                <a:lnTo>
                  <a:pt x="48" y="346"/>
                </a:lnTo>
                <a:lnTo>
                  <a:pt x="36" y="330"/>
                </a:lnTo>
                <a:lnTo>
                  <a:pt x="26" y="312"/>
                </a:lnTo>
                <a:lnTo>
                  <a:pt x="18" y="294"/>
                </a:lnTo>
                <a:lnTo>
                  <a:pt x="10" y="274"/>
                </a:lnTo>
                <a:lnTo>
                  <a:pt x="6" y="254"/>
                </a:lnTo>
                <a:lnTo>
                  <a:pt x="2" y="234"/>
                </a:lnTo>
                <a:lnTo>
                  <a:pt x="0" y="212"/>
                </a:lnTo>
                <a:lnTo>
                  <a:pt x="0" y="212"/>
                </a:lnTo>
                <a:close/>
                <a:moveTo>
                  <a:pt x="180" y="214"/>
                </a:moveTo>
                <a:lnTo>
                  <a:pt x="254" y="138"/>
                </a:lnTo>
                <a:lnTo>
                  <a:pt x="228" y="112"/>
                </a:lnTo>
                <a:lnTo>
                  <a:pt x="126" y="214"/>
                </a:lnTo>
                <a:lnTo>
                  <a:pt x="234" y="322"/>
                </a:lnTo>
                <a:lnTo>
                  <a:pt x="262" y="294"/>
                </a:lnTo>
                <a:lnTo>
                  <a:pt x="180" y="214"/>
                </a:lnTo>
                <a:close/>
              </a:path>
            </a:pathLst>
          </a:custGeom>
          <a:solidFill>
            <a:schemeClr val="accent1"/>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13" name="Freeform 222"/>
          <p:cNvSpPr>
            <a:spLocks noEditPoints="1"/>
          </p:cNvSpPr>
          <p:nvPr userDrawn="1"/>
        </p:nvSpPr>
        <p:spPr bwMode="auto">
          <a:xfrm rot="10800000">
            <a:off x="1279524" y="4295160"/>
            <a:ext cx="276225" cy="276225"/>
          </a:xfrm>
          <a:custGeom>
            <a:avLst/>
            <a:gdLst/>
            <a:ahLst/>
            <a:cxnLst>
              <a:cxn ang="0">
                <a:pos x="0" y="212"/>
              </a:cxn>
              <a:cxn ang="0">
                <a:pos x="6" y="170"/>
              </a:cxn>
              <a:cxn ang="0">
                <a:pos x="18" y="130"/>
              </a:cxn>
              <a:cxn ang="0">
                <a:pos x="36" y="94"/>
              </a:cxn>
              <a:cxn ang="0">
                <a:pos x="62" y="62"/>
              </a:cxn>
              <a:cxn ang="0">
                <a:pos x="94" y="36"/>
              </a:cxn>
              <a:cxn ang="0">
                <a:pos x="130" y="18"/>
              </a:cxn>
              <a:cxn ang="0">
                <a:pos x="170" y="6"/>
              </a:cxn>
              <a:cxn ang="0">
                <a:pos x="212" y="0"/>
              </a:cxn>
              <a:cxn ang="0">
                <a:pos x="234" y="2"/>
              </a:cxn>
              <a:cxn ang="0">
                <a:pos x="274" y="10"/>
              </a:cxn>
              <a:cxn ang="0">
                <a:pos x="312" y="26"/>
              </a:cxn>
              <a:cxn ang="0">
                <a:pos x="346" y="50"/>
              </a:cxn>
              <a:cxn ang="0">
                <a:pos x="374" y="78"/>
              </a:cxn>
              <a:cxn ang="0">
                <a:pos x="398" y="112"/>
              </a:cxn>
              <a:cxn ang="0">
                <a:pos x="412" y="150"/>
              </a:cxn>
              <a:cxn ang="0">
                <a:pos x="422" y="190"/>
              </a:cxn>
              <a:cxn ang="0">
                <a:pos x="422" y="212"/>
              </a:cxn>
              <a:cxn ang="0">
                <a:pos x="418" y="254"/>
              </a:cxn>
              <a:cxn ang="0">
                <a:pos x="406" y="294"/>
              </a:cxn>
              <a:cxn ang="0">
                <a:pos x="386" y="330"/>
              </a:cxn>
              <a:cxn ang="0">
                <a:pos x="360" y="360"/>
              </a:cxn>
              <a:cxn ang="0">
                <a:pos x="330" y="386"/>
              </a:cxn>
              <a:cxn ang="0">
                <a:pos x="294" y="406"/>
              </a:cxn>
              <a:cxn ang="0">
                <a:pos x="254" y="418"/>
              </a:cxn>
              <a:cxn ang="0">
                <a:pos x="212" y="422"/>
              </a:cxn>
              <a:cxn ang="0">
                <a:pos x="190" y="422"/>
              </a:cxn>
              <a:cxn ang="0">
                <a:pos x="148" y="414"/>
              </a:cxn>
              <a:cxn ang="0">
                <a:pos x="112" y="398"/>
              </a:cxn>
              <a:cxn ang="0">
                <a:pos x="78" y="374"/>
              </a:cxn>
              <a:cxn ang="0">
                <a:pos x="48" y="346"/>
              </a:cxn>
              <a:cxn ang="0">
                <a:pos x="26" y="312"/>
              </a:cxn>
              <a:cxn ang="0">
                <a:pos x="10" y="274"/>
              </a:cxn>
              <a:cxn ang="0">
                <a:pos x="2" y="234"/>
              </a:cxn>
              <a:cxn ang="0">
                <a:pos x="0" y="212"/>
              </a:cxn>
              <a:cxn ang="0">
                <a:pos x="254" y="138"/>
              </a:cxn>
              <a:cxn ang="0">
                <a:pos x="126" y="214"/>
              </a:cxn>
              <a:cxn ang="0">
                <a:pos x="262" y="294"/>
              </a:cxn>
            </a:cxnLst>
            <a:rect l="0" t="0" r="r" b="b"/>
            <a:pathLst>
              <a:path w="422" h="422">
                <a:moveTo>
                  <a:pt x="0" y="212"/>
                </a:moveTo>
                <a:lnTo>
                  <a:pt x="0" y="212"/>
                </a:lnTo>
                <a:lnTo>
                  <a:pt x="2" y="190"/>
                </a:lnTo>
                <a:lnTo>
                  <a:pt x="6" y="170"/>
                </a:lnTo>
                <a:lnTo>
                  <a:pt x="10" y="150"/>
                </a:lnTo>
                <a:lnTo>
                  <a:pt x="18" y="130"/>
                </a:lnTo>
                <a:lnTo>
                  <a:pt x="26" y="112"/>
                </a:lnTo>
                <a:lnTo>
                  <a:pt x="36" y="94"/>
                </a:lnTo>
                <a:lnTo>
                  <a:pt x="48" y="78"/>
                </a:lnTo>
                <a:lnTo>
                  <a:pt x="62" y="62"/>
                </a:lnTo>
                <a:lnTo>
                  <a:pt x="78" y="50"/>
                </a:lnTo>
                <a:lnTo>
                  <a:pt x="94" y="36"/>
                </a:lnTo>
                <a:lnTo>
                  <a:pt x="112" y="26"/>
                </a:lnTo>
                <a:lnTo>
                  <a:pt x="130" y="18"/>
                </a:lnTo>
                <a:lnTo>
                  <a:pt x="148" y="10"/>
                </a:lnTo>
                <a:lnTo>
                  <a:pt x="170" y="6"/>
                </a:lnTo>
                <a:lnTo>
                  <a:pt x="190" y="2"/>
                </a:lnTo>
                <a:lnTo>
                  <a:pt x="212" y="0"/>
                </a:lnTo>
                <a:lnTo>
                  <a:pt x="212" y="0"/>
                </a:lnTo>
                <a:lnTo>
                  <a:pt x="234" y="2"/>
                </a:lnTo>
                <a:lnTo>
                  <a:pt x="254" y="6"/>
                </a:lnTo>
                <a:lnTo>
                  <a:pt x="274" y="10"/>
                </a:lnTo>
                <a:lnTo>
                  <a:pt x="294" y="18"/>
                </a:lnTo>
                <a:lnTo>
                  <a:pt x="312" y="26"/>
                </a:lnTo>
                <a:lnTo>
                  <a:pt x="330" y="36"/>
                </a:lnTo>
                <a:lnTo>
                  <a:pt x="346" y="50"/>
                </a:lnTo>
                <a:lnTo>
                  <a:pt x="360" y="62"/>
                </a:lnTo>
                <a:lnTo>
                  <a:pt x="374" y="78"/>
                </a:lnTo>
                <a:lnTo>
                  <a:pt x="386" y="94"/>
                </a:lnTo>
                <a:lnTo>
                  <a:pt x="398" y="112"/>
                </a:lnTo>
                <a:lnTo>
                  <a:pt x="406" y="130"/>
                </a:lnTo>
                <a:lnTo>
                  <a:pt x="412" y="150"/>
                </a:lnTo>
                <a:lnTo>
                  <a:pt x="418" y="170"/>
                </a:lnTo>
                <a:lnTo>
                  <a:pt x="422" y="190"/>
                </a:lnTo>
                <a:lnTo>
                  <a:pt x="422" y="212"/>
                </a:lnTo>
                <a:lnTo>
                  <a:pt x="422" y="212"/>
                </a:lnTo>
                <a:lnTo>
                  <a:pt x="422" y="234"/>
                </a:lnTo>
                <a:lnTo>
                  <a:pt x="418" y="254"/>
                </a:lnTo>
                <a:lnTo>
                  <a:pt x="412" y="274"/>
                </a:lnTo>
                <a:lnTo>
                  <a:pt x="406" y="294"/>
                </a:lnTo>
                <a:lnTo>
                  <a:pt x="398" y="312"/>
                </a:lnTo>
                <a:lnTo>
                  <a:pt x="386" y="330"/>
                </a:lnTo>
                <a:lnTo>
                  <a:pt x="374" y="346"/>
                </a:lnTo>
                <a:lnTo>
                  <a:pt x="360" y="360"/>
                </a:lnTo>
                <a:lnTo>
                  <a:pt x="346" y="374"/>
                </a:lnTo>
                <a:lnTo>
                  <a:pt x="330" y="386"/>
                </a:lnTo>
                <a:lnTo>
                  <a:pt x="312" y="398"/>
                </a:lnTo>
                <a:lnTo>
                  <a:pt x="294" y="406"/>
                </a:lnTo>
                <a:lnTo>
                  <a:pt x="274" y="414"/>
                </a:lnTo>
                <a:lnTo>
                  <a:pt x="254" y="418"/>
                </a:lnTo>
                <a:lnTo>
                  <a:pt x="234" y="422"/>
                </a:lnTo>
                <a:lnTo>
                  <a:pt x="212" y="422"/>
                </a:lnTo>
                <a:lnTo>
                  <a:pt x="212" y="422"/>
                </a:lnTo>
                <a:lnTo>
                  <a:pt x="190" y="422"/>
                </a:lnTo>
                <a:lnTo>
                  <a:pt x="170" y="418"/>
                </a:lnTo>
                <a:lnTo>
                  <a:pt x="148" y="414"/>
                </a:lnTo>
                <a:lnTo>
                  <a:pt x="130" y="406"/>
                </a:lnTo>
                <a:lnTo>
                  <a:pt x="112" y="398"/>
                </a:lnTo>
                <a:lnTo>
                  <a:pt x="94" y="386"/>
                </a:lnTo>
                <a:lnTo>
                  <a:pt x="78" y="374"/>
                </a:lnTo>
                <a:lnTo>
                  <a:pt x="62" y="360"/>
                </a:lnTo>
                <a:lnTo>
                  <a:pt x="48" y="346"/>
                </a:lnTo>
                <a:lnTo>
                  <a:pt x="36" y="330"/>
                </a:lnTo>
                <a:lnTo>
                  <a:pt x="26" y="312"/>
                </a:lnTo>
                <a:lnTo>
                  <a:pt x="18" y="294"/>
                </a:lnTo>
                <a:lnTo>
                  <a:pt x="10" y="274"/>
                </a:lnTo>
                <a:lnTo>
                  <a:pt x="6" y="254"/>
                </a:lnTo>
                <a:lnTo>
                  <a:pt x="2" y="234"/>
                </a:lnTo>
                <a:lnTo>
                  <a:pt x="0" y="212"/>
                </a:lnTo>
                <a:lnTo>
                  <a:pt x="0" y="212"/>
                </a:lnTo>
                <a:close/>
                <a:moveTo>
                  <a:pt x="180" y="214"/>
                </a:moveTo>
                <a:lnTo>
                  <a:pt x="254" y="138"/>
                </a:lnTo>
                <a:lnTo>
                  <a:pt x="228" y="112"/>
                </a:lnTo>
                <a:lnTo>
                  <a:pt x="126" y="214"/>
                </a:lnTo>
                <a:lnTo>
                  <a:pt x="234" y="322"/>
                </a:lnTo>
                <a:lnTo>
                  <a:pt x="262" y="294"/>
                </a:lnTo>
                <a:lnTo>
                  <a:pt x="180" y="214"/>
                </a:lnTo>
                <a:close/>
              </a:path>
            </a:pathLst>
          </a:custGeom>
          <a:solidFill>
            <a:schemeClr val="accent1"/>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15" name="文本占位符 7"/>
          <p:cNvSpPr>
            <a:spLocks noGrp="1"/>
          </p:cNvSpPr>
          <p:nvPr>
            <p:ph type="body" sz="quarter" idx="11" hasCustomPrompt="1"/>
          </p:nvPr>
        </p:nvSpPr>
        <p:spPr>
          <a:xfrm>
            <a:off x="8118991" y="609599"/>
            <a:ext cx="3700832" cy="830997"/>
          </a:xfrm>
          <a:prstGeom prst="rect">
            <a:avLst/>
          </a:prstGeom>
        </p:spPr>
        <p:txBody>
          <a:bodyPr wrap="square">
            <a:spAutoFit/>
          </a:bodyPr>
          <a:lstStyle>
            <a:lvl1pPr marL="0" indent="0" algn="l">
              <a:lnSpc>
                <a:spcPct val="100000"/>
              </a:lnSpc>
              <a:spcBef>
                <a:spcPts val="0"/>
              </a:spcBef>
              <a:buNone/>
              <a:defRPr sz="4800" b="1">
                <a:solidFill>
                  <a:schemeClr val="bg1"/>
                </a:solidFill>
              </a:defRPr>
            </a:lvl1pPr>
          </a:lstStyle>
          <a:p>
            <a:pPr lvl="0"/>
            <a:r>
              <a:rPr lang="en-US" altLang="zh-CN" dirty="0"/>
              <a:t>CONTENTS</a:t>
            </a:r>
            <a:endParaRPr lang="en-US" altLang="zh-CN" dirty="0"/>
          </a:p>
        </p:txBody>
      </p:sp>
      <p:sp>
        <p:nvSpPr>
          <p:cNvPr id="20" name="文本占位符 7"/>
          <p:cNvSpPr>
            <a:spLocks noGrp="1"/>
          </p:cNvSpPr>
          <p:nvPr>
            <p:ph type="body" sz="quarter" idx="12" hasCustomPrompt="1"/>
          </p:nvPr>
        </p:nvSpPr>
        <p:spPr>
          <a:xfrm>
            <a:off x="1795765" y="1910857"/>
            <a:ext cx="9430253" cy="461665"/>
          </a:xfrm>
          <a:prstGeom prst="rect">
            <a:avLst/>
          </a:prstGeom>
        </p:spPr>
        <p:txBody>
          <a:bodyPr wrap="square">
            <a:spAutoFit/>
          </a:bodyPr>
          <a:lstStyle>
            <a:lvl1pPr marL="0" indent="0" algn="l">
              <a:lnSpc>
                <a:spcPct val="100000"/>
              </a:lnSpc>
              <a:spcBef>
                <a:spcPts val="0"/>
              </a:spcBef>
              <a:buNone/>
              <a:defRPr sz="2400" b="0">
                <a:solidFill>
                  <a:schemeClr val="bg1"/>
                </a:solidFill>
              </a:defRPr>
            </a:lvl1pPr>
          </a:lstStyle>
          <a:p>
            <a:pPr lvl="0"/>
            <a:r>
              <a:rPr lang="en-US" altLang="zh-CN" dirty="0"/>
              <a:t>PART ONE </a:t>
            </a:r>
            <a:r>
              <a:rPr lang="zh-CN" altLang="en-US" dirty="0"/>
              <a:t>点击此处添加标题</a:t>
            </a:r>
            <a:endParaRPr lang="zh-CN" altLang="en-US" dirty="0"/>
          </a:p>
        </p:txBody>
      </p:sp>
      <p:sp>
        <p:nvSpPr>
          <p:cNvPr id="21" name="文本占位符 7"/>
          <p:cNvSpPr>
            <a:spLocks noGrp="1"/>
          </p:cNvSpPr>
          <p:nvPr>
            <p:ph type="body" sz="quarter" idx="13" hasCustomPrompt="1"/>
          </p:nvPr>
        </p:nvSpPr>
        <p:spPr>
          <a:xfrm>
            <a:off x="1795766" y="2634721"/>
            <a:ext cx="9430252" cy="461665"/>
          </a:xfrm>
          <a:prstGeom prst="rect">
            <a:avLst/>
          </a:prstGeom>
        </p:spPr>
        <p:txBody>
          <a:bodyPr wrap="square">
            <a:spAutoFit/>
          </a:bodyPr>
          <a:lstStyle>
            <a:lvl1pPr marL="0" indent="0" algn="l">
              <a:lnSpc>
                <a:spcPct val="100000"/>
              </a:lnSpc>
              <a:spcBef>
                <a:spcPts val="0"/>
              </a:spcBef>
              <a:buNone/>
              <a:defRPr sz="2400" b="0">
                <a:solidFill>
                  <a:schemeClr val="bg1"/>
                </a:solidFill>
              </a:defRPr>
            </a:lvl1pPr>
          </a:lstStyle>
          <a:p>
            <a:pPr lvl="0"/>
            <a:r>
              <a:rPr lang="en-US" altLang="zh-CN" dirty="0"/>
              <a:t>PART ONE </a:t>
            </a:r>
            <a:r>
              <a:rPr lang="zh-CN" altLang="en-US" dirty="0"/>
              <a:t>点击此处添加标题</a:t>
            </a:r>
            <a:endParaRPr lang="zh-CN" altLang="en-US" dirty="0"/>
          </a:p>
        </p:txBody>
      </p:sp>
      <p:sp>
        <p:nvSpPr>
          <p:cNvPr id="22" name="文本占位符 7"/>
          <p:cNvSpPr>
            <a:spLocks noGrp="1"/>
          </p:cNvSpPr>
          <p:nvPr>
            <p:ph type="body" sz="quarter" idx="14" hasCustomPrompt="1"/>
          </p:nvPr>
        </p:nvSpPr>
        <p:spPr>
          <a:xfrm>
            <a:off x="1795766" y="3418580"/>
            <a:ext cx="9430252" cy="461665"/>
          </a:xfrm>
          <a:prstGeom prst="rect">
            <a:avLst/>
          </a:prstGeom>
        </p:spPr>
        <p:txBody>
          <a:bodyPr wrap="square">
            <a:spAutoFit/>
          </a:bodyPr>
          <a:lstStyle>
            <a:lvl1pPr marL="0" indent="0" algn="l">
              <a:lnSpc>
                <a:spcPct val="100000"/>
              </a:lnSpc>
              <a:spcBef>
                <a:spcPts val="0"/>
              </a:spcBef>
              <a:buNone/>
              <a:defRPr sz="2400" b="0">
                <a:solidFill>
                  <a:schemeClr val="bg1"/>
                </a:solidFill>
              </a:defRPr>
            </a:lvl1pPr>
          </a:lstStyle>
          <a:p>
            <a:pPr lvl="0"/>
            <a:r>
              <a:rPr lang="en-US" altLang="zh-CN" dirty="0"/>
              <a:t>PART ONE </a:t>
            </a:r>
            <a:r>
              <a:rPr lang="zh-CN" altLang="en-US" dirty="0"/>
              <a:t>点击此处添加标题</a:t>
            </a:r>
            <a:endParaRPr lang="zh-CN" altLang="en-US" dirty="0"/>
          </a:p>
        </p:txBody>
      </p:sp>
      <p:sp>
        <p:nvSpPr>
          <p:cNvPr id="23" name="文本占位符 7"/>
          <p:cNvSpPr>
            <a:spLocks noGrp="1"/>
          </p:cNvSpPr>
          <p:nvPr>
            <p:ph type="body" sz="quarter" idx="15" hasCustomPrompt="1"/>
          </p:nvPr>
        </p:nvSpPr>
        <p:spPr>
          <a:xfrm>
            <a:off x="1795766" y="4202439"/>
            <a:ext cx="9430252" cy="461665"/>
          </a:xfrm>
          <a:prstGeom prst="rect">
            <a:avLst/>
          </a:prstGeom>
        </p:spPr>
        <p:txBody>
          <a:bodyPr wrap="square">
            <a:spAutoFit/>
          </a:bodyPr>
          <a:lstStyle>
            <a:lvl1pPr marL="0" indent="0" algn="l">
              <a:lnSpc>
                <a:spcPct val="100000"/>
              </a:lnSpc>
              <a:spcBef>
                <a:spcPts val="0"/>
              </a:spcBef>
              <a:buNone/>
              <a:defRPr sz="2400" b="0">
                <a:solidFill>
                  <a:schemeClr val="bg1"/>
                </a:solidFill>
              </a:defRPr>
            </a:lvl1pPr>
          </a:lstStyle>
          <a:p>
            <a:pPr lvl="0"/>
            <a:r>
              <a:rPr lang="en-US" altLang="zh-CN" dirty="0"/>
              <a:t>PART ONE </a:t>
            </a:r>
            <a:r>
              <a:rPr lang="zh-CN" altLang="en-US" dirty="0"/>
              <a:t>点击此处添加标题</a:t>
            </a:r>
            <a:endParaRPr lang="zh-CN" altLang="en-US" dirty="0"/>
          </a:p>
        </p:txBody>
      </p:sp>
      <p:sp>
        <p:nvSpPr>
          <p:cNvPr id="14" name="Freeform 222"/>
          <p:cNvSpPr>
            <a:spLocks noEditPoints="1"/>
          </p:cNvSpPr>
          <p:nvPr userDrawn="1"/>
        </p:nvSpPr>
        <p:spPr bwMode="auto">
          <a:xfrm rot="10800000">
            <a:off x="1279524" y="5033626"/>
            <a:ext cx="276225" cy="276225"/>
          </a:xfrm>
          <a:custGeom>
            <a:avLst/>
            <a:gdLst/>
            <a:ahLst/>
            <a:cxnLst>
              <a:cxn ang="0">
                <a:pos x="0" y="212"/>
              </a:cxn>
              <a:cxn ang="0">
                <a:pos x="6" y="170"/>
              </a:cxn>
              <a:cxn ang="0">
                <a:pos x="18" y="130"/>
              </a:cxn>
              <a:cxn ang="0">
                <a:pos x="36" y="94"/>
              </a:cxn>
              <a:cxn ang="0">
                <a:pos x="62" y="62"/>
              </a:cxn>
              <a:cxn ang="0">
                <a:pos x="94" y="36"/>
              </a:cxn>
              <a:cxn ang="0">
                <a:pos x="130" y="18"/>
              </a:cxn>
              <a:cxn ang="0">
                <a:pos x="170" y="6"/>
              </a:cxn>
              <a:cxn ang="0">
                <a:pos x="212" y="0"/>
              </a:cxn>
              <a:cxn ang="0">
                <a:pos x="234" y="2"/>
              </a:cxn>
              <a:cxn ang="0">
                <a:pos x="274" y="10"/>
              </a:cxn>
              <a:cxn ang="0">
                <a:pos x="312" y="26"/>
              </a:cxn>
              <a:cxn ang="0">
                <a:pos x="346" y="50"/>
              </a:cxn>
              <a:cxn ang="0">
                <a:pos x="374" y="78"/>
              </a:cxn>
              <a:cxn ang="0">
                <a:pos x="398" y="112"/>
              </a:cxn>
              <a:cxn ang="0">
                <a:pos x="412" y="150"/>
              </a:cxn>
              <a:cxn ang="0">
                <a:pos x="422" y="190"/>
              </a:cxn>
              <a:cxn ang="0">
                <a:pos x="422" y="212"/>
              </a:cxn>
              <a:cxn ang="0">
                <a:pos x="418" y="254"/>
              </a:cxn>
              <a:cxn ang="0">
                <a:pos x="406" y="294"/>
              </a:cxn>
              <a:cxn ang="0">
                <a:pos x="386" y="330"/>
              </a:cxn>
              <a:cxn ang="0">
                <a:pos x="360" y="360"/>
              </a:cxn>
              <a:cxn ang="0">
                <a:pos x="330" y="386"/>
              </a:cxn>
              <a:cxn ang="0">
                <a:pos x="294" y="406"/>
              </a:cxn>
              <a:cxn ang="0">
                <a:pos x="254" y="418"/>
              </a:cxn>
              <a:cxn ang="0">
                <a:pos x="212" y="422"/>
              </a:cxn>
              <a:cxn ang="0">
                <a:pos x="190" y="422"/>
              </a:cxn>
              <a:cxn ang="0">
                <a:pos x="148" y="414"/>
              </a:cxn>
              <a:cxn ang="0">
                <a:pos x="112" y="398"/>
              </a:cxn>
              <a:cxn ang="0">
                <a:pos x="78" y="374"/>
              </a:cxn>
              <a:cxn ang="0">
                <a:pos x="48" y="346"/>
              </a:cxn>
              <a:cxn ang="0">
                <a:pos x="26" y="312"/>
              </a:cxn>
              <a:cxn ang="0">
                <a:pos x="10" y="274"/>
              </a:cxn>
              <a:cxn ang="0">
                <a:pos x="2" y="234"/>
              </a:cxn>
              <a:cxn ang="0">
                <a:pos x="0" y="212"/>
              </a:cxn>
              <a:cxn ang="0">
                <a:pos x="254" y="138"/>
              </a:cxn>
              <a:cxn ang="0">
                <a:pos x="126" y="214"/>
              </a:cxn>
              <a:cxn ang="0">
                <a:pos x="262" y="294"/>
              </a:cxn>
            </a:cxnLst>
            <a:rect l="0" t="0" r="r" b="b"/>
            <a:pathLst>
              <a:path w="422" h="422">
                <a:moveTo>
                  <a:pt x="0" y="212"/>
                </a:moveTo>
                <a:lnTo>
                  <a:pt x="0" y="212"/>
                </a:lnTo>
                <a:lnTo>
                  <a:pt x="2" y="190"/>
                </a:lnTo>
                <a:lnTo>
                  <a:pt x="6" y="170"/>
                </a:lnTo>
                <a:lnTo>
                  <a:pt x="10" y="150"/>
                </a:lnTo>
                <a:lnTo>
                  <a:pt x="18" y="130"/>
                </a:lnTo>
                <a:lnTo>
                  <a:pt x="26" y="112"/>
                </a:lnTo>
                <a:lnTo>
                  <a:pt x="36" y="94"/>
                </a:lnTo>
                <a:lnTo>
                  <a:pt x="48" y="78"/>
                </a:lnTo>
                <a:lnTo>
                  <a:pt x="62" y="62"/>
                </a:lnTo>
                <a:lnTo>
                  <a:pt x="78" y="50"/>
                </a:lnTo>
                <a:lnTo>
                  <a:pt x="94" y="36"/>
                </a:lnTo>
                <a:lnTo>
                  <a:pt x="112" y="26"/>
                </a:lnTo>
                <a:lnTo>
                  <a:pt x="130" y="18"/>
                </a:lnTo>
                <a:lnTo>
                  <a:pt x="148" y="10"/>
                </a:lnTo>
                <a:lnTo>
                  <a:pt x="170" y="6"/>
                </a:lnTo>
                <a:lnTo>
                  <a:pt x="190" y="2"/>
                </a:lnTo>
                <a:lnTo>
                  <a:pt x="212" y="0"/>
                </a:lnTo>
                <a:lnTo>
                  <a:pt x="212" y="0"/>
                </a:lnTo>
                <a:lnTo>
                  <a:pt x="234" y="2"/>
                </a:lnTo>
                <a:lnTo>
                  <a:pt x="254" y="6"/>
                </a:lnTo>
                <a:lnTo>
                  <a:pt x="274" y="10"/>
                </a:lnTo>
                <a:lnTo>
                  <a:pt x="294" y="18"/>
                </a:lnTo>
                <a:lnTo>
                  <a:pt x="312" y="26"/>
                </a:lnTo>
                <a:lnTo>
                  <a:pt x="330" y="36"/>
                </a:lnTo>
                <a:lnTo>
                  <a:pt x="346" y="50"/>
                </a:lnTo>
                <a:lnTo>
                  <a:pt x="360" y="62"/>
                </a:lnTo>
                <a:lnTo>
                  <a:pt x="374" y="78"/>
                </a:lnTo>
                <a:lnTo>
                  <a:pt x="386" y="94"/>
                </a:lnTo>
                <a:lnTo>
                  <a:pt x="398" y="112"/>
                </a:lnTo>
                <a:lnTo>
                  <a:pt x="406" y="130"/>
                </a:lnTo>
                <a:lnTo>
                  <a:pt x="412" y="150"/>
                </a:lnTo>
                <a:lnTo>
                  <a:pt x="418" y="170"/>
                </a:lnTo>
                <a:lnTo>
                  <a:pt x="422" y="190"/>
                </a:lnTo>
                <a:lnTo>
                  <a:pt x="422" y="212"/>
                </a:lnTo>
                <a:lnTo>
                  <a:pt x="422" y="212"/>
                </a:lnTo>
                <a:lnTo>
                  <a:pt x="422" y="234"/>
                </a:lnTo>
                <a:lnTo>
                  <a:pt x="418" y="254"/>
                </a:lnTo>
                <a:lnTo>
                  <a:pt x="412" y="274"/>
                </a:lnTo>
                <a:lnTo>
                  <a:pt x="406" y="294"/>
                </a:lnTo>
                <a:lnTo>
                  <a:pt x="398" y="312"/>
                </a:lnTo>
                <a:lnTo>
                  <a:pt x="386" y="330"/>
                </a:lnTo>
                <a:lnTo>
                  <a:pt x="374" y="346"/>
                </a:lnTo>
                <a:lnTo>
                  <a:pt x="360" y="360"/>
                </a:lnTo>
                <a:lnTo>
                  <a:pt x="346" y="374"/>
                </a:lnTo>
                <a:lnTo>
                  <a:pt x="330" y="386"/>
                </a:lnTo>
                <a:lnTo>
                  <a:pt x="312" y="398"/>
                </a:lnTo>
                <a:lnTo>
                  <a:pt x="294" y="406"/>
                </a:lnTo>
                <a:lnTo>
                  <a:pt x="274" y="414"/>
                </a:lnTo>
                <a:lnTo>
                  <a:pt x="254" y="418"/>
                </a:lnTo>
                <a:lnTo>
                  <a:pt x="234" y="422"/>
                </a:lnTo>
                <a:lnTo>
                  <a:pt x="212" y="422"/>
                </a:lnTo>
                <a:lnTo>
                  <a:pt x="212" y="422"/>
                </a:lnTo>
                <a:lnTo>
                  <a:pt x="190" y="422"/>
                </a:lnTo>
                <a:lnTo>
                  <a:pt x="170" y="418"/>
                </a:lnTo>
                <a:lnTo>
                  <a:pt x="148" y="414"/>
                </a:lnTo>
                <a:lnTo>
                  <a:pt x="130" y="406"/>
                </a:lnTo>
                <a:lnTo>
                  <a:pt x="112" y="398"/>
                </a:lnTo>
                <a:lnTo>
                  <a:pt x="94" y="386"/>
                </a:lnTo>
                <a:lnTo>
                  <a:pt x="78" y="374"/>
                </a:lnTo>
                <a:lnTo>
                  <a:pt x="62" y="360"/>
                </a:lnTo>
                <a:lnTo>
                  <a:pt x="48" y="346"/>
                </a:lnTo>
                <a:lnTo>
                  <a:pt x="36" y="330"/>
                </a:lnTo>
                <a:lnTo>
                  <a:pt x="26" y="312"/>
                </a:lnTo>
                <a:lnTo>
                  <a:pt x="18" y="294"/>
                </a:lnTo>
                <a:lnTo>
                  <a:pt x="10" y="274"/>
                </a:lnTo>
                <a:lnTo>
                  <a:pt x="6" y="254"/>
                </a:lnTo>
                <a:lnTo>
                  <a:pt x="2" y="234"/>
                </a:lnTo>
                <a:lnTo>
                  <a:pt x="0" y="212"/>
                </a:lnTo>
                <a:lnTo>
                  <a:pt x="0" y="212"/>
                </a:lnTo>
                <a:close/>
                <a:moveTo>
                  <a:pt x="180" y="214"/>
                </a:moveTo>
                <a:lnTo>
                  <a:pt x="254" y="138"/>
                </a:lnTo>
                <a:lnTo>
                  <a:pt x="228" y="112"/>
                </a:lnTo>
                <a:lnTo>
                  <a:pt x="126" y="214"/>
                </a:lnTo>
                <a:lnTo>
                  <a:pt x="234" y="322"/>
                </a:lnTo>
                <a:lnTo>
                  <a:pt x="262" y="294"/>
                </a:lnTo>
                <a:lnTo>
                  <a:pt x="180" y="214"/>
                </a:lnTo>
                <a:close/>
              </a:path>
            </a:pathLst>
          </a:custGeom>
          <a:solidFill>
            <a:schemeClr val="accent1"/>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17" name="文本占位符 7"/>
          <p:cNvSpPr>
            <a:spLocks noGrp="1"/>
          </p:cNvSpPr>
          <p:nvPr>
            <p:ph type="body" sz="quarter" idx="16" hasCustomPrompt="1"/>
          </p:nvPr>
        </p:nvSpPr>
        <p:spPr>
          <a:xfrm>
            <a:off x="1795766" y="4940905"/>
            <a:ext cx="9430252" cy="461665"/>
          </a:xfrm>
          <a:prstGeom prst="rect">
            <a:avLst/>
          </a:prstGeom>
        </p:spPr>
        <p:txBody>
          <a:bodyPr wrap="square">
            <a:spAutoFit/>
          </a:bodyPr>
          <a:lstStyle>
            <a:lvl1pPr marL="0" indent="0" algn="l">
              <a:lnSpc>
                <a:spcPct val="100000"/>
              </a:lnSpc>
              <a:spcBef>
                <a:spcPts val="0"/>
              </a:spcBef>
              <a:buNone/>
              <a:defRPr sz="2400" b="0">
                <a:solidFill>
                  <a:schemeClr val="bg1"/>
                </a:solidFill>
              </a:defRPr>
            </a:lvl1pPr>
          </a:lstStyle>
          <a:p>
            <a:pPr lvl="0"/>
            <a:r>
              <a:rPr lang="en-US" altLang="zh-CN" dirty="0"/>
              <a:t>PART ONE </a:t>
            </a:r>
            <a:r>
              <a:rPr lang="zh-CN" altLang="en-US" dirty="0"/>
              <a:t>点击此处添加标题</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副标题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占位符 7"/>
          <p:cNvSpPr>
            <a:spLocks noGrp="1"/>
          </p:cNvSpPr>
          <p:nvPr>
            <p:ph type="body" sz="quarter" idx="11" hasCustomPrompt="1"/>
          </p:nvPr>
        </p:nvSpPr>
        <p:spPr>
          <a:xfrm>
            <a:off x="6105525" y="2832063"/>
            <a:ext cx="2971279" cy="769441"/>
          </a:xfrm>
          <a:prstGeom prst="rect">
            <a:avLst/>
          </a:prstGeom>
          <a:solidFill>
            <a:schemeClr val="bg1"/>
          </a:solidFill>
        </p:spPr>
        <p:txBody>
          <a:bodyPr wrap="square">
            <a:spAutoFit/>
          </a:bodyPr>
          <a:lstStyle>
            <a:lvl1pPr marL="0" indent="0" algn="l">
              <a:lnSpc>
                <a:spcPct val="100000"/>
              </a:lnSpc>
              <a:spcBef>
                <a:spcPts val="0"/>
              </a:spcBef>
              <a:buNone/>
              <a:defRPr sz="4400" b="1">
                <a:solidFill>
                  <a:schemeClr val="accent1"/>
                </a:solidFill>
              </a:defRPr>
            </a:lvl1pPr>
          </a:lstStyle>
          <a:p>
            <a:pPr lvl="0"/>
            <a:r>
              <a:rPr lang="en-US" altLang="zh-CN" dirty="0"/>
              <a:t>PART ONE</a:t>
            </a:r>
            <a:endParaRPr lang="en-US" altLang="zh-CN" dirty="0"/>
          </a:p>
        </p:txBody>
      </p:sp>
      <p:sp>
        <p:nvSpPr>
          <p:cNvPr id="8" name="文本占位符 7"/>
          <p:cNvSpPr>
            <a:spLocks noGrp="1"/>
          </p:cNvSpPr>
          <p:nvPr>
            <p:ph type="body" sz="quarter" idx="12" hasCustomPrompt="1"/>
          </p:nvPr>
        </p:nvSpPr>
        <p:spPr>
          <a:xfrm>
            <a:off x="6130925" y="3618906"/>
            <a:ext cx="6079596" cy="584775"/>
          </a:xfrm>
          <a:prstGeom prst="rect">
            <a:avLst/>
          </a:prstGeom>
        </p:spPr>
        <p:txBody>
          <a:bodyPr wrap="square">
            <a:spAutoFit/>
          </a:bodyPr>
          <a:lstStyle>
            <a:lvl1pPr marL="0" indent="0" algn="l">
              <a:lnSpc>
                <a:spcPct val="100000"/>
              </a:lnSpc>
              <a:spcBef>
                <a:spcPts val="0"/>
              </a:spcBef>
              <a:buNone/>
              <a:defRPr sz="3200" b="0">
                <a:solidFill>
                  <a:schemeClr val="bg1"/>
                </a:solidFill>
              </a:defRPr>
            </a:lvl1pPr>
          </a:lstStyle>
          <a:p>
            <a:pPr lvl="0"/>
            <a:r>
              <a:rPr lang="en-US" altLang="zh-CN" dirty="0"/>
              <a:t>ADD YOUR TITLE HERE</a:t>
            </a:r>
            <a:endParaRPr lang="en-US" altLang="zh-CN" dirty="0"/>
          </a:p>
        </p:txBody>
      </p:sp>
      <p:sp>
        <p:nvSpPr>
          <p:cNvPr id="9" name="文本占位符 7"/>
          <p:cNvSpPr>
            <a:spLocks noGrp="1"/>
          </p:cNvSpPr>
          <p:nvPr>
            <p:ph type="body" sz="quarter" idx="13" hasCustomPrompt="1"/>
          </p:nvPr>
        </p:nvSpPr>
        <p:spPr>
          <a:xfrm>
            <a:off x="1411023" y="838163"/>
            <a:ext cx="6079596" cy="5293757"/>
          </a:xfrm>
          <a:prstGeom prst="rect">
            <a:avLst/>
          </a:prstGeom>
        </p:spPr>
        <p:txBody>
          <a:bodyPr wrap="square">
            <a:spAutoFit/>
          </a:bodyPr>
          <a:lstStyle>
            <a:lvl1pPr marL="0" indent="0" algn="ctr">
              <a:lnSpc>
                <a:spcPct val="100000"/>
              </a:lnSpc>
              <a:spcBef>
                <a:spcPts val="0"/>
              </a:spcBef>
              <a:buNone/>
              <a:defRPr sz="33800" b="1">
                <a:solidFill>
                  <a:schemeClr val="bg1"/>
                </a:solidFill>
              </a:defRPr>
            </a:lvl1pPr>
          </a:lstStyle>
          <a:p>
            <a:pPr lvl="0"/>
            <a:r>
              <a:rPr lang="en-US" altLang="zh-CN" dirty="0"/>
              <a:t>1</a:t>
            </a:r>
            <a:endParaRPr lang="en-US" altLang="zh-C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9419"/>
          <a:stretch>
            <a:fillRect/>
          </a:stretch>
        </p:blipFill>
        <p:spPr>
          <a:xfrm>
            <a:off x="0" y="0"/>
            <a:ext cx="12192000" cy="6902245"/>
          </a:xfrm>
          <a:prstGeom prst="rect">
            <a:avLst/>
          </a:prstGeom>
        </p:spPr>
      </p:pic>
      <p:sp>
        <p:nvSpPr>
          <p:cNvPr id="7" name="矩形 6"/>
          <p:cNvSpPr/>
          <p:nvPr userDrawn="1"/>
        </p:nvSpPr>
        <p:spPr>
          <a:xfrm>
            <a:off x="0" y="1231899"/>
            <a:ext cx="12192000" cy="5668297"/>
          </a:xfrm>
          <a:prstGeom prst="rect">
            <a:avLst/>
          </a:prstGeom>
          <a:gradFill flip="none" rotWithShape="1">
            <a:gsLst>
              <a:gs pos="100000">
                <a:schemeClr val="bg2"/>
              </a:gs>
              <a:gs pos="72000">
                <a:schemeClr val="bg1">
                  <a:lumMod val="95000"/>
                </a:schemeClr>
              </a:gs>
              <a:gs pos="30000">
                <a:schemeClr val="bg1">
                  <a:lumMod val="85000"/>
                </a:schemeClr>
              </a:gs>
              <a:gs pos="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平行四边形 8"/>
          <p:cNvSpPr/>
          <p:nvPr userDrawn="1"/>
        </p:nvSpPr>
        <p:spPr>
          <a:xfrm>
            <a:off x="615043" y="344767"/>
            <a:ext cx="666750" cy="572355"/>
          </a:xfrm>
          <a:prstGeom prst="parallelogram">
            <a:avLst>
              <a:gd name="adj" fmla="val 379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占位符 13"/>
          <p:cNvSpPr>
            <a:spLocks noGrp="1"/>
          </p:cNvSpPr>
          <p:nvPr>
            <p:ph type="body" sz="quarter" idx="10" hasCustomPrompt="1"/>
          </p:nvPr>
        </p:nvSpPr>
        <p:spPr>
          <a:xfrm>
            <a:off x="1267441" y="330296"/>
            <a:ext cx="3098800" cy="457104"/>
          </a:xfrm>
          <a:prstGeom prst="rect">
            <a:avLst/>
          </a:prstGeom>
        </p:spPr>
        <p:txBody>
          <a:bodyPr/>
          <a:lstStyle>
            <a:lvl1pPr marL="0" indent="0">
              <a:buNone/>
              <a:defRPr b="1">
                <a:solidFill>
                  <a:schemeClr val="bg1"/>
                </a:solidFill>
              </a:defRPr>
            </a:lvl1pPr>
          </a:lstStyle>
          <a:p>
            <a:pPr lvl="0"/>
            <a:r>
              <a:rPr lang="zh-CN" altLang="en-US" dirty="0"/>
              <a:t>点击此处添加标题</a:t>
            </a:r>
            <a:endParaRPr lang="zh-CN" altLang="en-US" dirty="0"/>
          </a:p>
        </p:txBody>
      </p:sp>
      <p:sp>
        <p:nvSpPr>
          <p:cNvPr id="16" name="文本占位符 15"/>
          <p:cNvSpPr>
            <a:spLocks noGrp="1"/>
          </p:cNvSpPr>
          <p:nvPr>
            <p:ph type="body" sz="quarter" idx="11" hasCustomPrompt="1"/>
          </p:nvPr>
        </p:nvSpPr>
        <p:spPr>
          <a:xfrm>
            <a:off x="1269093" y="733636"/>
            <a:ext cx="2552700" cy="313448"/>
          </a:xfrm>
          <a:prstGeom prst="rect">
            <a:avLst/>
          </a:prstGeom>
        </p:spPr>
        <p:txBody>
          <a:bodyPr/>
          <a:lstStyle>
            <a:lvl1pPr marL="0" indent="0">
              <a:buNone/>
              <a:defRPr sz="2000" baseline="0">
                <a:solidFill>
                  <a:schemeClr val="bg1"/>
                </a:solidFill>
              </a:defRPr>
            </a:lvl1pPr>
          </a:lstStyle>
          <a:p>
            <a:pPr lvl="0"/>
            <a:r>
              <a:rPr lang="en-US" altLang="zh-CN" dirty="0"/>
              <a:t>ADD YOUR TITLE HERE</a:t>
            </a: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页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平行四边形 5"/>
          <p:cNvSpPr/>
          <p:nvPr userDrawn="1"/>
        </p:nvSpPr>
        <p:spPr>
          <a:xfrm>
            <a:off x="615043" y="344767"/>
            <a:ext cx="666750" cy="572355"/>
          </a:xfrm>
          <a:prstGeom prst="parallelogram">
            <a:avLst>
              <a:gd name="adj" fmla="val 379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3"/>
          <p:cNvSpPr>
            <a:spLocks noGrp="1"/>
          </p:cNvSpPr>
          <p:nvPr>
            <p:ph type="body" sz="quarter" idx="10" hasCustomPrompt="1"/>
          </p:nvPr>
        </p:nvSpPr>
        <p:spPr>
          <a:xfrm>
            <a:off x="1267441" y="330296"/>
            <a:ext cx="3098800" cy="457104"/>
          </a:xfrm>
          <a:prstGeom prst="rect">
            <a:avLst/>
          </a:prstGeom>
        </p:spPr>
        <p:txBody>
          <a:bodyPr/>
          <a:lstStyle>
            <a:lvl1pPr marL="0" indent="0">
              <a:buNone/>
              <a:defRPr b="1">
                <a:solidFill>
                  <a:schemeClr val="bg1"/>
                </a:solidFill>
              </a:defRPr>
            </a:lvl1pPr>
          </a:lstStyle>
          <a:p>
            <a:pPr lvl="0"/>
            <a:r>
              <a:rPr lang="zh-CN" altLang="en-US" dirty="0"/>
              <a:t>点击此处添加标题</a:t>
            </a:r>
            <a:endParaRPr lang="zh-CN" altLang="en-US" dirty="0"/>
          </a:p>
        </p:txBody>
      </p:sp>
      <p:sp>
        <p:nvSpPr>
          <p:cNvPr id="9" name="文本占位符 15"/>
          <p:cNvSpPr>
            <a:spLocks noGrp="1"/>
          </p:cNvSpPr>
          <p:nvPr>
            <p:ph type="body" sz="quarter" idx="11" hasCustomPrompt="1"/>
          </p:nvPr>
        </p:nvSpPr>
        <p:spPr>
          <a:xfrm>
            <a:off x="1269093" y="733636"/>
            <a:ext cx="2552700" cy="313448"/>
          </a:xfrm>
          <a:prstGeom prst="rect">
            <a:avLst/>
          </a:prstGeom>
        </p:spPr>
        <p:txBody>
          <a:bodyPr/>
          <a:lstStyle>
            <a:lvl1pPr marL="0" indent="0">
              <a:buNone/>
              <a:defRPr sz="2000" baseline="0">
                <a:solidFill>
                  <a:schemeClr val="bg1"/>
                </a:solidFill>
              </a:defRPr>
            </a:lvl1pPr>
          </a:lstStyle>
          <a:p>
            <a:pPr lvl="0"/>
            <a:r>
              <a:rPr lang="en-US" altLang="zh-CN" dirty="0"/>
              <a:t>ADD YOUR TITLE HERE</a:t>
            </a: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hemeOverride" Target="../theme/themeOverride1.xml"/><Relationship Id="rId2" Type="http://schemas.openxmlformats.org/officeDocument/2006/relationships/image" Target="../media/image4.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jpeg"/><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4.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3.png"/><Relationship Id="rId1"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5.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hemeOverride" Target="../theme/themeOverride2.xml"/><Relationship Id="rId2" Type="http://schemas.openxmlformats.org/officeDocument/2006/relationships/image" Target="../media/image5.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png"/><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6.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jpeg"/><Relationship Id="rId1"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jpeg"/><Relationship Id="rId1"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jpeg"/><Relationship Id="rId1"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jpeg"/><Relationship Id="rId1"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jpeg"/><Relationship Id="rId1"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jpeg"/><Relationship Id="rId1"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jpeg"/><Relationship Id="rId1"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jpeg"/><Relationship Id="rId1"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9.png"/><Relationship Id="rId1"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0.png"/><Relationship Id="rId1" Type="http://schemas.openxmlformats.org/officeDocument/2006/relationships/tags" Target="../tags/tag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文本占位符 7"/>
          <p:cNvSpPr>
            <a:spLocks noGrp="1"/>
          </p:cNvSpPr>
          <p:nvPr>
            <p:ph type="body" sz="quarter" idx="11"/>
          </p:nvPr>
        </p:nvSpPr>
        <p:spPr>
          <a:xfrm>
            <a:off x="2047861" y="1489315"/>
            <a:ext cx="8134350" cy="707886"/>
          </a:xfrm>
          <a:gradFill>
            <a:gsLst>
              <a:gs pos="100000">
                <a:schemeClr val="tx2">
                  <a:lumMod val="85000"/>
                  <a:lumOff val="15000"/>
                  <a:alpha val="54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effectLst>
            <a:outerShdw blurRad="63500" sx="102000" sy="102000" algn="ctr" rotWithShape="0">
              <a:prstClr val="black">
                <a:alpha val="40000"/>
              </a:prstClr>
            </a:outerShdw>
          </a:effectLst>
        </p:spPr>
        <p:txBody>
          <a:bodyPr/>
          <a:lstStyle/>
          <a:p>
            <a:r>
              <a:rPr lang="zh-CN" altLang="en-US" sz="4000" dirty="0" smtClean="0">
                <a:latin typeface="Times New Roman" panose="02020603050405020304" pitchFamily="18" charset="0"/>
                <a:cs typeface="Times New Roman" panose="02020603050405020304" pitchFamily="18" charset="0"/>
              </a:rPr>
              <a:t>安徽工程大学图书馆介绍</a:t>
            </a:r>
            <a:endParaRPr lang="zh-CN" altLang="zh-CN" sz="4000" dirty="0">
              <a:latin typeface="Times New Roman" panose="02020603050405020304" pitchFamily="18" charset="0"/>
              <a:cs typeface="Times New Roman" panose="02020603050405020304" pitchFamily="18" charset="0"/>
            </a:endParaRPr>
          </a:p>
        </p:txBody>
      </p:sp>
      <p:sp>
        <p:nvSpPr>
          <p:cNvPr id="5" name="文本占位符 7"/>
          <p:cNvSpPr>
            <a:spLocks noGrp="1"/>
          </p:cNvSpPr>
          <p:nvPr>
            <p:ph type="body" sz="quarter" idx="11"/>
          </p:nvPr>
        </p:nvSpPr>
        <p:spPr>
          <a:xfrm>
            <a:off x="6246357" y="5554523"/>
            <a:ext cx="4624874" cy="460375"/>
          </a:xfrm>
          <a:gradFill>
            <a:gsLst>
              <a:gs pos="100000">
                <a:schemeClr val="tx2">
                  <a:lumMod val="85000"/>
                  <a:lumOff val="15000"/>
                  <a:alpha val="54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effectLst>
            <a:outerShdw blurRad="63500" sx="102000" sy="102000" algn="ctr" rotWithShape="0">
              <a:prstClr val="black">
                <a:alpha val="40000"/>
              </a:prstClr>
            </a:outerShdw>
          </a:effectLst>
        </p:spPr>
        <p:txBody>
          <a:bodyPr/>
          <a:lstStyle/>
          <a:p>
            <a:pPr lvl="0"/>
            <a:r>
              <a:rPr lang="zh-CN" altLang="en-US" sz="2400" dirty="0" smtClean="0">
                <a:latin typeface="Times New Roman" panose="02020603050405020304" pitchFamily="18" charset="0"/>
                <a:cs typeface="Times New Roman" panose="02020603050405020304" pitchFamily="18" charset="0"/>
              </a:rPr>
              <a:t>安徽工程大学 图书馆 </a:t>
            </a:r>
            <a:r>
              <a:rPr lang="en-US" altLang="zh-CN" sz="2400" dirty="0" smtClean="0">
                <a:latin typeface="Times New Roman" panose="02020603050405020304" pitchFamily="18" charset="0"/>
                <a:cs typeface="Times New Roman" panose="02020603050405020304" pitchFamily="18" charset="0"/>
              </a:rPr>
              <a:t>2023.9</a:t>
            </a:r>
            <a:endParaRPr lang="zh-CN" altLang="en-US" sz="2400" dirty="0">
              <a:latin typeface="Times New Roman" panose="02020603050405020304" pitchFamily="18" charset="0"/>
              <a:cs typeface="Times New Roman" panose="02020603050405020304" pitchFamily="18" charset="0"/>
            </a:endParaRPr>
          </a:p>
        </p:txBody>
      </p:sp>
      <p:pic>
        <p:nvPicPr>
          <p:cNvPr id="4" name="Picture 4" descr="http://www.ahpu.edu.cn/_upload/article/images/88/77/2d69c0394ef2a872d216aa4bdb53/2217cb50-e9f8-44fb-b518-40a7a9eb02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761" y="2425224"/>
            <a:ext cx="10356550" cy="26675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sp>
        <p:nvSpPr>
          <p:cNvPr id="3" name="文本占位符 2"/>
          <p:cNvSpPr>
            <a:spLocks noGrp="1"/>
          </p:cNvSpPr>
          <p:nvPr>
            <p:ph type="body" sz="quarter" idx="11"/>
          </p:nvPr>
        </p:nvSpPr>
        <p:spPr/>
        <p:txBody>
          <a:bodyPr/>
          <a:lstStyle/>
          <a:p>
            <a:endParaRPr lang="zh-CN" altLang="en-US"/>
          </a:p>
        </p:txBody>
      </p:sp>
      <p:sp>
        <p:nvSpPr>
          <p:cNvPr id="4" name="矩形 3"/>
          <p:cNvSpPr/>
          <p:nvPr/>
        </p:nvSpPr>
        <p:spPr>
          <a:xfrm>
            <a:off x="660475" y="1501374"/>
            <a:ext cx="4001465" cy="584775"/>
          </a:xfrm>
          <a:prstGeom prst="rect">
            <a:avLst/>
          </a:prstGeom>
        </p:spPr>
        <p:txBody>
          <a:bodyPr wrap="square">
            <a:spAutoFit/>
          </a:bodyPr>
          <a:lstStyle/>
          <a:p>
            <a:r>
              <a:rPr lang="zh-CN" altLang="en-US" sz="3200" b="1" dirty="0" smtClean="0"/>
              <a:t>图书馆</a:t>
            </a:r>
            <a:r>
              <a:rPr lang="zh-CN" altLang="zh-CN" sz="3200" b="1" dirty="0" smtClean="0"/>
              <a:t>主楼</a:t>
            </a:r>
            <a:r>
              <a:rPr lang="zh-CN" altLang="en-US" sz="3200" b="1" dirty="0" smtClean="0"/>
              <a:t>的</a:t>
            </a:r>
            <a:r>
              <a:rPr lang="en-US" altLang="zh-CN" sz="3200" b="1" dirty="0" smtClean="0"/>
              <a:t>3</a:t>
            </a:r>
            <a:r>
              <a:rPr lang="zh-CN" altLang="zh-CN" sz="3200" b="1" dirty="0" smtClean="0"/>
              <a:t>至</a:t>
            </a:r>
            <a:r>
              <a:rPr lang="en-US" altLang="zh-CN" sz="3200" b="1" dirty="0" smtClean="0"/>
              <a:t>8</a:t>
            </a:r>
            <a:r>
              <a:rPr lang="zh-CN" altLang="en-US" sz="3200" b="1" dirty="0" smtClean="0"/>
              <a:t>层</a:t>
            </a:r>
            <a:endParaRPr lang="zh-CN" altLang="en-US" sz="2400" dirty="0"/>
          </a:p>
        </p:txBody>
      </p:sp>
      <p:graphicFrame>
        <p:nvGraphicFramePr>
          <p:cNvPr id="5" name="表格 4"/>
          <p:cNvGraphicFramePr>
            <a:graphicFrameLocks noGrp="1"/>
          </p:cNvGraphicFramePr>
          <p:nvPr>
            <p:custDataLst>
              <p:tags r:id="rId1"/>
            </p:custDataLst>
          </p:nvPr>
        </p:nvGraphicFramePr>
        <p:xfrm>
          <a:off x="762000" y="2276709"/>
          <a:ext cx="11087100" cy="3924299"/>
        </p:xfrm>
        <a:graphic>
          <a:graphicData uri="http://schemas.openxmlformats.org/drawingml/2006/table">
            <a:tbl>
              <a:tblPr firstRow="1" firstCol="1" bandRow="1">
                <a:tableStyleId>{5C22544A-7EE6-4342-B048-85BDC9FD1C3A}</a:tableStyleId>
              </a:tblPr>
              <a:tblGrid>
                <a:gridCol w="1728344"/>
                <a:gridCol w="9358756"/>
              </a:tblGrid>
              <a:tr h="938619">
                <a:tc>
                  <a:txBody>
                    <a:bodyPr/>
                    <a:lstStyle/>
                    <a:p>
                      <a:pPr algn="ctr">
                        <a:spcAft>
                          <a:spcPts val="0"/>
                        </a:spcAft>
                      </a:pPr>
                      <a:r>
                        <a:rPr lang="zh-CN" sz="2400" kern="100" dirty="0">
                          <a:effectLst/>
                        </a:rPr>
                        <a:t>三楼</a:t>
                      </a:r>
                      <a:r>
                        <a:rPr lang="en-US" sz="2400" kern="100" dirty="0">
                          <a:effectLst/>
                        </a:rPr>
                        <a:t>&amp;</a:t>
                      </a:r>
                      <a:r>
                        <a:rPr lang="zh-CN" sz="2400" kern="100" dirty="0">
                          <a:effectLst/>
                        </a:rPr>
                        <a:t>四楼</a:t>
                      </a:r>
                      <a:endParaRPr lang="zh-CN" sz="2800" kern="100" dirty="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ctr">
                        <a:lnSpc>
                          <a:spcPct val="150000"/>
                        </a:lnSpc>
                        <a:spcAft>
                          <a:spcPts val="0"/>
                        </a:spcAft>
                      </a:pPr>
                      <a:r>
                        <a:rPr lang="zh-CN" sz="2400" kern="100" dirty="0">
                          <a:effectLst/>
                        </a:rPr>
                        <a:t>自主学习区，南侧门进入；物业直接管理；每天开放时间</a:t>
                      </a:r>
                      <a:r>
                        <a:rPr lang="en-US" sz="2400" b="1" kern="100" dirty="0" smtClean="0">
                          <a:solidFill>
                            <a:schemeClr val="bg1"/>
                          </a:solidFill>
                          <a:effectLst/>
                        </a:rPr>
                        <a:t>0</a:t>
                      </a:r>
                      <a:r>
                        <a:rPr lang="en-US" altLang="zh-CN" sz="2400" b="1" kern="100" dirty="0" smtClean="0">
                          <a:solidFill>
                            <a:schemeClr val="bg1"/>
                          </a:solidFill>
                          <a:effectLst/>
                        </a:rPr>
                        <a:t>6</a:t>
                      </a:r>
                      <a:r>
                        <a:rPr lang="en-US" sz="2400" b="1" kern="100" dirty="0" smtClean="0">
                          <a:solidFill>
                            <a:schemeClr val="bg1"/>
                          </a:solidFill>
                          <a:effectLst/>
                        </a:rPr>
                        <a:t>:00 </a:t>
                      </a:r>
                      <a:r>
                        <a:rPr lang="en-US" sz="2400" b="1" kern="100" dirty="0">
                          <a:solidFill>
                            <a:schemeClr val="bg1"/>
                          </a:solidFill>
                          <a:effectLst/>
                        </a:rPr>
                        <a:t>-23:0</a:t>
                      </a:r>
                      <a:r>
                        <a:rPr lang="en-US" sz="2400" kern="100" dirty="0">
                          <a:solidFill>
                            <a:schemeClr val="bg1"/>
                          </a:solidFill>
                          <a:effectLst/>
                        </a:rPr>
                        <a:t>0</a:t>
                      </a:r>
                      <a:endParaRPr lang="zh-CN" sz="2400" kern="100" dirty="0">
                        <a:solidFill>
                          <a:schemeClr val="bg1"/>
                        </a:solidFill>
                        <a:effectLst/>
                        <a:latin typeface="Calibri" panose="020F0502020204030204"/>
                        <a:ea typeface="宋体" panose="02010600030101010101" pitchFamily="2" charset="-122"/>
                        <a:cs typeface="Times New Roman" panose="02020603050405020304"/>
                      </a:endParaRPr>
                    </a:p>
                  </a:txBody>
                  <a:tcPr marL="68580" marR="68580" marT="0" marB="0" anchor="ctr"/>
                </a:tc>
              </a:tr>
              <a:tr h="746420">
                <a:tc>
                  <a:txBody>
                    <a:bodyPr/>
                    <a:lstStyle/>
                    <a:p>
                      <a:pPr algn="ctr">
                        <a:lnSpc>
                          <a:spcPct val="150000"/>
                        </a:lnSpc>
                        <a:spcAft>
                          <a:spcPts val="0"/>
                        </a:spcAft>
                      </a:pPr>
                      <a:r>
                        <a:rPr lang="zh-CN" sz="2400" kern="100">
                          <a:effectLst/>
                        </a:rPr>
                        <a:t>五楼</a:t>
                      </a:r>
                      <a:endParaRPr lang="zh-CN" sz="2800" kern="10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ctr">
                        <a:lnSpc>
                          <a:spcPct val="150000"/>
                        </a:lnSpc>
                        <a:spcAft>
                          <a:spcPts val="0"/>
                        </a:spcAft>
                      </a:pPr>
                      <a:r>
                        <a:rPr lang="zh-CN" sz="2400" kern="100" dirty="0">
                          <a:effectLst/>
                        </a:rPr>
                        <a:t>多媒体视听</a:t>
                      </a:r>
                      <a:r>
                        <a:rPr lang="zh-CN" sz="2400" kern="100" dirty="0" smtClean="0">
                          <a:effectLst/>
                        </a:rPr>
                        <a:t>室；</a:t>
                      </a:r>
                      <a:r>
                        <a:rPr lang="zh-CN" sz="2400" kern="100" dirty="0">
                          <a:effectLst/>
                        </a:rPr>
                        <a:t>电子资源阅览区；多媒体教室</a:t>
                      </a:r>
                      <a:endParaRPr lang="zh-CN" sz="2400" kern="100" dirty="0">
                        <a:effectLst/>
                        <a:latin typeface="Calibri" panose="020F0502020204030204"/>
                        <a:ea typeface="宋体" panose="02010600030101010101" pitchFamily="2" charset="-122"/>
                        <a:cs typeface="Times New Roman" panose="02020603050405020304"/>
                      </a:endParaRPr>
                    </a:p>
                  </a:txBody>
                  <a:tcPr marL="68580" marR="68580" marT="0" marB="0" anchor="ctr"/>
                </a:tc>
              </a:tr>
              <a:tr h="746420">
                <a:tc>
                  <a:txBody>
                    <a:bodyPr/>
                    <a:lstStyle/>
                    <a:p>
                      <a:pPr algn="ctr">
                        <a:lnSpc>
                          <a:spcPct val="150000"/>
                        </a:lnSpc>
                        <a:spcAft>
                          <a:spcPts val="0"/>
                        </a:spcAft>
                      </a:pPr>
                      <a:r>
                        <a:rPr lang="zh-CN" sz="2400" kern="100" dirty="0">
                          <a:effectLst/>
                        </a:rPr>
                        <a:t>六楼</a:t>
                      </a:r>
                      <a:endParaRPr lang="zh-CN" sz="2800" kern="100" dirty="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ctr">
                        <a:lnSpc>
                          <a:spcPct val="150000"/>
                        </a:lnSpc>
                        <a:spcAft>
                          <a:spcPts val="0"/>
                        </a:spcAft>
                      </a:pPr>
                      <a:r>
                        <a:rPr lang="zh-CN" sz="2400" kern="100" dirty="0">
                          <a:effectLst/>
                        </a:rPr>
                        <a:t>艺术书刊阅览室</a:t>
                      </a:r>
                      <a:endParaRPr lang="zh-CN" sz="2400" kern="100" dirty="0">
                        <a:effectLst/>
                        <a:latin typeface="Calibri" panose="020F0502020204030204"/>
                        <a:ea typeface="宋体" panose="02010600030101010101" pitchFamily="2" charset="-122"/>
                        <a:cs typeface="Times New Roman" panose="02020603050405020304"/>
                      </a:endParaRPr>
                    </a:p>
                  </a:txBody>
                  <a:tcPr marL="68580" marR="68580" marT="0" marB="0" anchor="ctr"/>
                </a:tc>
              </a:tr>
              <a:tr h="746420">
                <a:tc>
                  <a:txBody>
                    <a:bodyPr/>
                    <a:lstStyle/>
                    <a:p>
                      <a:pPr algn="ctr">
                        <a:lnSpc>
                          <a:spcPct val="150000"/>
                        </a:lnSpc>
                        <a:spcAft>
                          <a:spcPts val="0"/>
                        </a:spcAft>
                      </a:pPr>
                      <a:r>
                        <a:rPr lang="zh-CN" sz="2400" kern="100" dirty="0">
                          <a:effectLst/>
                        </a:rPr>
                        <a:t>七楼</a:t>
                      </a:r>
                      <a:endParaRPr lang="zh-CN" sz="2800" kern="100" dirty="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ctr">
                        <a:lnSpc>
                          <a:spcPct val="150000"/>
                        </a:lnSpc>
                        <a:spcAft>
                          <a:spcPts val="0"/>
                        </a:spcAft>
                      </a:pPr>
                      <a:r>
                        <a:rPr lang="zh-CN" sz="2400" kern="100" dirty="0">
                          <a:effectLst/>
                        </a:rPr>
                        <a:t>大小研修室</a:t>
                      </a:r>
                      <a:endParaRPr lang="zh-CN" sz="2400" kern="100" dirty="0">
                        <a:effectLst/>
                      </a:endParaRPr>
                    </a:p>
                    <a:p>
                      <a:pPr algn="ctr">
                        <a:lnSpc>
                          <a:spcPct val="150000"/>
                        </a:lnSpc>
                        <a:spcAft>
                          <a:spcPts val="0"/>
                        </a:spcAft>
                      </a:pPr>
                      <a:r>
                        <a:rPr lang="zh-CN" sz="2400" kern="100" dirty="0" smtClean="0">
                          <a:effectLst/>
                        </a:rPr>
                        <a:t>（</a:t>
                      </a:r>
                      <a:r>
                        <a:rPr lang="en-US" altLang="zh-CN" sz="2000" kern="100" dirty="0" smtClean="0">
                          <a:effectLst/>
                        </a:rPr>
                        <a:t>26</a:t>
                      </a:r>
                      <a:r>
                        <a:rPr lang="zh-CN" altLang="en-US" sz="2000" kern="100" dirty="0" smtClean="0">
                          <a:effectLst/>
                        </a:rPr>
                        <a:t>个，供大家</a:t>
                      </a:r>
                      <a:r>
                        <a:rPr lang="zh-CN" sz="2000" kern="100" dirty="0" smtClean="0">
                          <a:effectLst/>
                        </a:rPr>
                        <a:t>研讨</a:t>
                      </a:r>
                      <a:r>
                        <a:rPr lang="zh-CN" sz="2000" kern="100" dirty="0">
                          <a:effectLst/>
                        </a:rPr>
                        <a:t>学习，</a:t>
                      </a:r>
                      <a:r>
                        <a:rPr lang="zh-CN" sz="2000" kern="100" dirty="0" smtClean="0">
                          <a:effectLst/>
                        </a:rPr>
                        <a:t>需</a:t>
                      </a:r>
                      <a:r>
                        <a:rPr lang="zh-CN" altLang="en-US" sz="2000" kern="100" dirty="0" smtClean="0">
                          <a:effectLst/>
                        </a:rPr>
                        <a:t>要通过安徽工程大学微校园公众号</a:t>
                      </a:r>
                      <a:r>
                        <a:rPr lang="zh-CN" sz="2000" kern="100" dirty="0" smtClean="0">
                          <a:effectLst/>
                        </a:rPr>
                        <a:t>预约</a:t>
                      </a:r>
                      <a:r>
                        <a:rPr lang="zh-CN" altLang="en-US" sz="2000" kern="100" dirty="0" smtClean="0">
                          <a:effectLst/>
                        </a:rPr>
                        <a:t>使用</a:t>
                      </a:r>
                      <a:r>
                        <a:rPr lang="zh-CN" sz="2400" kern="100" dirty="0" smtClean="0">
                          <a:effectLst/>
                        </a:rPr>
                        <a:t>）</a:t>
                      </a:r>
                      <a:endParaRPr lang="zh-CN" sz="2400" kern="100" dirty="0">
                        <a:effectLst/>
                        <a:latin typeface="Calibri" panose="020F0502020204030204"/>
                        <a:ea typeface="宋体" panose="02010600030101010101" pitchFamily="2" charset="-122"/>
                        <a:cs typeface="Times New Roman" panose="02020603050405020304"/>
                      </a:endParaRPr>
                    </a:p>
                  </a:txBody>
                  <a:tcPr marL="68580" marR="68580" marT="0" marB="0" anchor="ctr"/>
                </a:tc>
              </a:tr>
              <a:tr h="746420">
                <a:tc>
                  <a:txBody>
                    <a:bodyPr/>
                    <a:lstStyle/>
                    <a:p>
                      <a:pPr algn="ctr">
                        <a:lnSpc>
                          <a:spcPct val="150000"/>
                        </a:lnSpc>
                        <a:spcAft>
                          <a:spcPts val="0"/>
                        </a:spcAft>
                      </a:pPr>
                      <a:r>
                        <a:rPr lang="zh-CN" sz="2400" kern="100" dirty="0">
                          <a:effectLst/>
                        </a:rPr>
                        <a:t>八楼</a:t>
                      </a:r>
                      <a:endParaRPr lang="zh-CN" sz="2800" kern="100" dirty="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ctr">
                        <a:lnSpc>
                          <a:spcPct val="150000"/>
                        </a:lnSpc>
                        <a:spcAft>
                          <a:spcPts val="0"/>
                        </a:spcAft>
                      </a:pPr>
                      <a:r>
                        <a:rPr lang="zh-CN" sz="2400" kern="100" dirty="0">
                          <a:effectLst/>
                        </a:rPr>
                        <a:t>图书馆办公</a:t>
                      </a:r>
                      <a:r>
                        <a:rPr lang="zh-CN" sz="2400" kern="100" dirty="0">
                          <a:effectLst/>
                        </a:rPr>
                        <a:t>区</a:t>
                      </a:r>
                      <a:endParaRPr lang="zh-CN" sz="2400" kern="100" dirty="0">
                        <a:effectLst/>
                      </a:endParaRPr>
                    </a:p>
                  </a:txBody>
                  <a:tcPr marL="68580" marR="68580" marT="0" marB="0" anchor="ctr"/>
                </a:tc>
              </a:tr>
            </a:tbl>
          </a:graphicData>
        </a:graphic>
      </p:graphicFrame>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01374"/>
            <a:ext cx="5428939" cy="2500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1501140"/>
            <a:ext cx="5657850" cy="2501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zh-CN" dirty="0"/>
              <a:t>国际工程师</a:t>
            </a:r>
            <a:r>
              <a:rPr lang="zh-CN" altLang="zh-CN" dirty="0" smtClean="0"/>
              <a:t>学院</a:t>
            </a:r>
            <a:endParaRPr lang="zh-CN" altLang="zh-CN" dirty="0"/>
          </a:p>
        </p:txBody>
      </p:sp>
      <p:sp>
        <p:nvSpPr>
          <p:cNvPr id="3" name="文本占位符 2"/>
          <p:cNvSpPr>
            <a:spLocks noGrp="1"/>
          </p:cNvSpPr>
          <p:nvPr>
            <p:ph type="body" sz="quarter" idx="11"/>
          </p:nvPr>
        </p:nvSpPr>
        <p:spPr/>
        <p:txBody>
          <a:bodyPr/>
          <a:lstStyle/>
          <a:p>
            <a:r>
              <a:rPr lang="zh-CN" altLang="en-US" dirty="0"/>
              <a:t>图文信息中心</a:t>
            </a:r>
            <a:endParaRPr lang="zh-CN" altLang="en-US" dirty="0"/>
          </a:p>
        </p:txBody>
      </p:sp>
      <p:sp>
        <p:nvSpPr>
          <p:cNvPr id="4" name="内容占位符 2"/>
          <p:cNvSpPr txBox="1"/>
          <p:nvPr/>
        </p:nvSpPr>
        <p:spPr>
          <a:xfrm>
            <a:off x="350863" y="1276350"/>
            <a:ext cx="11452579" cy="16145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Clr>
                <a:srgbClr val="FF0000"/>
              </a:buClr>
              <a:buFont typeface="Wingdings" panose="05000000000000000000" pitchFamily="2" charset="2"/>
              <a:buChar char="u"/>
            </a:pPr>
            <a:r>
              <a:rPr lang="en-US" sz="2200" dirty="0" smtClean="0">
                <a:solidFill>
                  <a:srgbClr val="FF0000"/>
                </a:solidFill>
                <a:latin typeface="Times New Roman" panose="02020603050405020304" pitchFamily="18" charset="0"/>
                <a:cs typeface="Times New Roman" panose="02020603050405020304" pitchFamily="18" charset="0"/>
              </a:rPr>
              <a:t>  </a:t>
            </a:r>
            <a:r>
              <a:rPr sz="2200" dirty="0" smtClean="0">
                <a:latin typeface="Times New Roman" panose="02020603050405020304" pitchFamily="18" charset="0"/>
                <a:ea typeface="宋体" panose="02010600030101010101" pitchFamily="2" charset="-122"/>
                <a:cs typeface="Times New Roman" panose="02020603050405020304" pitchFamily="18" charset="0"/>
              </a:rPr>
              <a:t>2020</a:t>
            </a:r>
            <a:r>
              <a:rPr sz="2200" dirty="0">
                <a:latin typeface="Times New Roman" panose="02020603050405020304" pitchFamily="18" charset="0"/>
                <a:ea typeface="宋体" panose="02010600030101010101" pitchFamily="2" charset="-122"/>
                <a:cs typeface="Times New Roman" panose="02020603050405020304" pitchFamily="18" charset="0"/>
              </a:rPr>
              <a:t>年9月</a:t>
            </a:r>
            <a:r>
              <a:rPr sz="2200" dirty="0" smtClean="0">
                <a:latin typeface="Times New Roman" panose="02020603050405020304" pitchFamily="18" charset="0"/>
                <a:ea typeface="宋体" panose="02010600030101010101" pitchFamily="2" charset="-122"/>
                <a:cs typeface="Times New Roman" panose="02020603050405020304" pitchFamily="18" charset="0"/>
              </a:rPr>
              <a:t>，国际工程师学院图文信息中心正式启用</a:t>
            </a:r>
            <a:r>
              <a:rPr sz="2200" dirty="0">
                <a:latin typeface="Times New Roman" panose="02020603050405020304" pitchFamily="18" charset="0"/>
                <a:ea typeface="宋体" panose="02010600030101010101" pitchFamily="2" charset="-122"/>
                <a:cs typeface="Times New Roman" panose="02020603050405020304" pitchFamily="18" charset="0"/>
              </a:rPr>
              <a:t>，</a:t>
            </a:r>
            <a:r>
              <a:rPr sz="2200" dirty="0" smtClean="0">
                <a:latin typeface="Times New Roman" panose="02020603050405020304" pitchFamily="18" charset="0"/>
                <a:ea typeface="宋体" panose="02010600030101010101" pitchFamily="2" charset="-122"/>
                <a:cs typeface="Times New Roman" panose="02020603050405020304" pitchFamily="18" charset="0"/>
              </a:rPr>
              <a:t>一至五层为图书馆</a:t>
            </a:r>
            <a:r>
              <a:rPr lang="zh-CN" altLang="en-US" sz="2200" dirty="0" smtClean="0">
                <a:latin typeface="Times New Roman" panose="02020603050405020304" pitchFamily="18" charset="0"/>
                <a:ea typeface="宋体" panose="02010600030101010101" pitchFamily="2" charset="-122"/>
                <a:cs typeface="Times New Roman" panose="02020603050405020304" pitchFamily="18" charset="0"/>
              </a:rPr>
              <a:t>区域</a:t>
            </a:r>
            <a:r>
              <a:rPr sz="2200" dirty="0" smtClean="0">
                <a:latin typeface="Times New Roman" panose="02020603050405020304" pitchFamily="18" charset="0"/>
                <a:ea typeface="宋体" panose="02010600030101010101" pitchFamily="2" charset="-122"/>
                <a:cs typeface="Times New Roman" panose="02020603050405020304" pitchFamily="18" charset="0"/>
              </a:rPr>
              <a:t>，</a:t>
            </a:r>
            <a:r>
              <a:rPr sz="2200" dirty="0" err="1" smtClean="0">
                <a:latin typeface="Times New Roman" panose="02020603050405020304" pitchFamily="18" charset="0"/>
                <a:ea typeface="宋体" panose="02010600030101010101" pitchFamily="2" charset="-122"/>
                <a:cs typeface="Times New Roman" panose="02020603050405020304" pitchFamily="18" charset="0"/>
              </a:rPr>
              <a:t>馆舍面积</a:t>
            </a:r>
            <a:r>
              <a:rPr lang="zh-CN" altLang="en-US" sz="2200" dirty="0" smtClean="0">
                <a:latin typeface="Times New Roman" panose="02020603050405020304" pitchFamily="18" charset="0"/>
                <a:ea typeface="宋体" panose="02010600030101010101" pitchFamily="2" charset="-122"/>
                <a:cs typeface="Times New Roman" panose="02020603050405020304" pitchFamily="18" charset="0"/>
              </a:rPr>
              <a:t>约</a:t>
            </a:r>
            <a:r>
              <a:rPr lang="en-US" altLang="zh-CN" sz="2200" dirty="0" smtClean="0">
                <a:latin typeface="Times New Roman" panose="02020603050405020304" pitchFamily="18" charset="0"/>
                <a:ea typeface="宋体" panose="02010600030101010101" pitchFamily="2" charset="-122"/>
                <a:cs typeface="Times New Roman" panose="02020603050405020304" pitchFamily="18" charset="0"/>
              </a:rPr>
              <a:t>1</a:t>
            </a:r>
            <a:r>
              <a:rPr lang="zh-CN" altLang="en-US" sz="2200" dirty="0" smtClean="0">
                <a:latin typeface="Times New Roman" panose="02020603050405020304" pitchFamily="18" charset="0"/>
                <a:ea typeface="宋体" panose="02010600030101010101" pitchFamily="2" charset="-122"/>
                <a:cs typeface="Times New Roman" panose="02020603050405020304" pitchFamily="18" charset="0"/>
              </a:rPr>
              <a:t>万</a:t>
            </a:r>
            <a:r>
              <a:rPr sz="2200" dirty="0" smtClean="0">
                <a:latin typeface="Times New Roman" panose="02020603050405020304" pitchFamily="18" charset="0"/>
                <a:ea typeface="宋体" panose="02010600030101010101" pitchFamily="2" charset="-122"/>
                <a:cs typeface="Times New Roman" panose="02020603050405020304" pitchFamily="18" charset="0"/>
              </a:rPr>
              <a:t>平方米</a:t>
            </a:r>
            <a:r>
              <a:rPr sz="2200" dirty="0">
                <a:latin typeface="Times New Roman" panose="02020603050405020304" pitchFamily="18" charset="0"/>
                <a:ea typeface="宋体" panose="02010600030101010101" pitchFamily="2" charset="-122"/>
                <a:cs typeface="Times New Roman" panose="02020603050405020304" pitchFamily="18" charset="0"/>
              </a:rPr>
              <a:t>，现有阅览区6个，各类阅览座位1500余个，与本部图书馆实行</a:t>
            </a:r>
            <a:r>
              <a:rPr sz="2200" b="1" dirty="0">
                <a:latin typeface="Times New Roman" panose="02020603050405020304" pitchFamily="18" charset="0"/>
                <a:ea typeface="宋体" panose="02010600030101010101" pitchFamily="2" charset="-122"/>
                <a:cs typeface="Times New Roman" panose="02020603050405020304" pitchFamily="18" charset="0"/>
              </a:rPr>
              <a:t>通借通还</a:t>
            </a:r>
            <a:r>
              <a:rPr sz="2200" dirty="0">
                <a:latin typeface="Times New Roman" panose="02020603050405020304" pitchFamily="18" charset="0"/>
                <a:ea typeface="宋体" panose="02010600030101010101" pitchFamily="2" charset="-122"/>
                <a:cs typeface="Times New Roman" panose="02020603050405020304" pitchFamily="18" charset="0"/>
              </a:rPr>
              <a:t>的借还书服务。</a:t>
            </a:r>
            <a:endParaRPr sz="22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7" descr="QQ图片20210622095830"/>
          <p:cNvPicPr>
            <a:picLocks noChangeAspect="1"/>
          </p:cNvPicPr>
          <p:nvPr/>
        </p:nvPicPr>
        <p:blipFill>
          <a:blip r:embed="rId1"/>
          <a:srcRect t="15231" b="2796"/>
          <a:stretch>
            <a:fillRect/>
          </a:stretch>
        </p:blipFill>
        <p:spPr>
          <a:xfrm>
            <a:off x="679017" y="2851785"/>
            <a:ext cx="5398135" cy="3319145"/>
          </a:xfrm>
          <a:prstGeom prst="rect">
            <a:avLst/>
          </a:prstGeom>
        </p:spPr>
      </p:pic>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7667" y="2835593"/>
            <a:ext cx="5565775" cy="33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zh-CN"/>
              <a:t>国际工程师学院</a:t>
            </a:r>
            <a:endParaRPr lang="zh-CN" altLang="zh-CN"/>
          </a:p>
        </p:txBody>
      </p:sp>
      <p:sp>
        <p:nvSpPr>
          <p:cNvPr id="3" name="文本占位符 2"/>
          <p:cNvSpPr>
            <a:spLocks noGrp="1"/>
          </p:cNvSpPr>
          <p:nvPr>
            <p:ph type="body" sz="quarter" idx="11"/>
          </p:nvPr>
        </p:nvSpPr>
        <p:spPr/>
        <p:txBody>
          <a:bodyPr/>
          <a:lstStyle/>
          <a:p>
            <a:r>
              <a:rPr lang="zh-CN" altLang="en-US"/>
              <a:t>图文信息中心</a:t>
            </a:r>
            <a:endParaRPr lang="zh-CN" altLang="en-US"/>
          </a:p>
        </p:txBody>
      </p:sp>
      <p:sp>
        <p:nvSpPr>
          <p:cNvPr id="4" name="内容占位符 2"/>
          <p:cNvSpPr txBox="1"/>
          <p:nvPr/>
        </p:nvSpPr>
        <p:spPr>
          <a:xfrm>
            <a:off x="369278" y="1263650"/>
            <a:ext cx="11452579" cy="16700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Clr>
                <a:srgbClr val="FF0000"/>
              </a:buClr>
              <a:buFont typeface="Wingdings" panose="05000000000000000000" pitchFamily="2" charset="2"/>
              <a:buChar char="u"/>
            </a:pPr>
            <a:r>
              <a:rPr lang="zh-CN" sz="2000" dirty="0">
                <a:latin typeface="Times New Roman" panose="02020603050405020304" pitchFamily="18" charset="0"/>
                <a:cs typeface="Times New Roman" panose="02020603050405020304" pitchFamily="18" charset="0"/>
              </a:rPr>
              <a:t>开闭馆时间：</a:t>
            </a:r>
            <a:r>
              <a:rPr lang="zh-CN" altLang="en-US" sz="2000" dirty="0">
                <a:latin typeface="Times New Roman" panose="02020603050405020304" pitchFamily="18" charset="0"/>
                <a:cs typeface="Times New Roman" panose="02020603050405020304" pitchFamily="18" charset="0"/>
                <a:sym typeface="+mn-ea"/>
              </a:rPr>
              <a:t>开馆</a:t>
            </a:r>
            <a:r>
              <a:rPr lang="zh-CN" altLang="en-US" sz="2000" dirty="0" smtClean="0">
                <a:latin typeface="Times New Roman" panose="02020603050405020304" pitchFamily="18" charset="0"/>
                <a:cs typeface="Times New Roman" panose="02020603050405020304" pitchFamily="18" charset="0"/>
                <a:sym typeface="+mn-ea"/>
              </a:rPr>
              <a:t>时间</a:t>
            </a:r>
            <a:r>
              <a:rPr lang="en-US" altLang="zh-CN" sz="2000" dirty="0" smtClean="0">
                <a:latin typeface="Times New Roman" panose="02020603050405020304" pitchFamily="18" charset="0"/>
                <a:cs typeface="Times New Roman" panose="02020603050405020304" pitchFamily="18" charset="0"/>
                <a:sym typeface="+mn-ea"/>
              </a:rPr>
              <a:t>08</a:t>
            </a:r>
            <a:r>
              <a:rPr lang="zh-CN" altLang="en-US" sz="2000" dirty="0">
                <a:latin typeface="Times New Roman" panose="02020603050405020304" pitchFamily="18" charset="0"/>
                <a:cs typeface="Times New Roman" panose="02020603050405020304" pitchFamily="18" charset="0"/>
                <a:sym typeface="+mn-ea"/>
              </a:rPr>
              <a:t>：</a:t>
            </a:r>
            <a:r>
              <a:rPr lang="en-US" altLang="zh-CN" sz="2000" dirty="0">
                <a:latin typeface="Times New Roman" panose="02020603050405020304" pitchFamily="18" charset="0"/>
                <a:cs typeface="Times New Roman" panose="02020603050405020304" pitchFamily="18" charset="0"/>
                <a:sym typeface="+mn-ea"/>
              </a:rPr>
              <a:t>00-22</a:t>
            </a:r>
            <a:r>
              <a:rPr lang="zh-CN" altLang="en-US" sz="2000" dirty="0">
                <a:latin typeface="Times New Roman" panose="02020603050405020304" pitchFamily="18" charset="0"/>
                <a:cs typeface="Times New Roman" panose="02020603050405020304" pitchFamily="18" charset="0"/>
                <a:sym typeface="+mn-ea"/>
              </a:rPr>
              <a:t>：</a:t>
            </a:r>
            <a:r>
              <a:rPr lang="en-US" altLang="zh-CN" sz="2000" dirty="0">
                <a:latin typeface="Times New Roman" panose="02020603050405020304" pitchFamily="18" charset="0"/>
                <a:cs typeface="Times New Roman" panose="02020603050405020304" pitchFamily="18" charset="0"/>
                <a:sym typeface="+mn-ea"/>
              </a:rPr>
              <a:t>3</a:t>
            </a:r>
            <a:r>
              <a:rPr lang="en-US" altLang="zh-CN" sz="2000" dirty="0">
                <a:latin typeface="Times New Roman" panose="02020603050405020304" pitchFamily="18" charset="0"/>
                <a:cs typeface="Times New Roman" panose="02020603050405020304" pitchFamily="18" charset="0"/>
                <a:sym typeface="+mn-ea"/>
              </a:rPr>
              <a:t>0</a:t>
            </a:r>
            <a:r>
              <a:rPr lang="zh-CN" altLang="en-US" sz="2000" dirty="0">
                <a:latin typeface="Times New Roman" panose="02020603050405020304" pitchFamily="18" charset="0"/>
                <a:cs typeface="Times New Roman" panose="02020603050405020304" pitchFamily="18" charset="0"/>
                <a:sym typeface="+mn-ea"/>
              </a:rPr>
              <a:t>，</a:t>
            </a:r>
            <a:r>
              <a:rPr lang="zh-CN" altLang="en-US" sz="2000" dirty="0" smtClean="0">
                <a:latin typeface="Times New Roman" panose="02020603050405020304" pitchFamily="18" charset="0"/>
                <a:cs typeface="Times New Roman" panose="02020603050405020304" pitchFamily="18" charset="0"/>
                <a:sym typeface="+mn-ea"/>
              </a:rPr>
              <a:t>周四</a:t>
            </a:r>
            <a:r>
              <a:rPr lang="en-US" altLang="zh-CN" sz="2000" dirty="0" smtClean="0">
                <a:latin typeface="Times New Roman" panose="02020603050405020304" pitchFamily="18" charset="0"/>
                <a:cs typeface="Times New Roman" panose="02020603050405020304" pitchFamily="18" charset="0"/>
                <a:sym typeface="+mn-ea"/>
              </a:rPr>
              <a:t>10</a:t>
            </a:r>
            <a:r>
              <a:rPr lang="zh-CN" altLang="en-US" sz="2000" dirty="0">
                <a:latin typeface="Times New Roman" panose="02020603050405020304" pitchFamily="18" charset="0"/>
                <a:cs typeface="Times New Roman" panose="02020603050405020304" pitchFamily="18" charset="0"/>
                <a:sym typeface="+mn-ea"/>
              </a:rPr>
              <a:t>：</a:t>
            </a:r>
            <a:r>
              <a:rPr lang="en-US" altLang="zh-CN" sz="2000" dirty="0">
                <a:latin typeface="Times New Roman" panose="02020603050405020304" pitchFamily="18" charset="0"/>
                <a:cs typeface="Times New Roman" panose="02020603050405020304" pitchFamily="18" charset="0"/>
                <a:sym typeface="+mn-ea"/>
              </a:rPr>
              <a:t>00-22</a:t>
            </a:r>
            <a:r>
              <a:rPr lang="zh-CN" altLang="en-US" sz="2000" dirty="0">
                <a:latin typeface="Times New Roman" panose="02020603050405020304" pitchFamily="18" charset="0"/>
                <a:cs typeface="Times New Roman" panose="02020603050405020304" pitchFamily="18" charset="0"/>
                <a:sym typeface="+mn-ea"/>
              </a:rPr>
              <a:t>：</a:t>
            </a:r>
            <a:r>
              <a:rPr lang="en-US" altLang="zh-CN" sz="2000" dirty="0" smtClean="0">
                <a:latin typeface="Times New Roman" panose="02020603050405020304" pitchFamily="18" charset="0"/>
                <a:cs typeface="Times New Roman" panose="02020603050405020304" pitchFamily="18" charset="0"/>
                <a:sym typeface="+mn-ea"/>
              </a:rPr>
              <a:t>3</a:t>
            </a:r>
            <a:r>
              <a:rPr lang="en-US" altLang="zh-CN" sz="2000" dirty="0" smtClean="0">
                <a:latin typeface="Times New Roman" panose="02020603050405020304" pitchFamily="18" charset="0"/>
                <a:cs typeface="Times New Roman" panose="02020603050405020304" pitchFamily="18" charset="0"/>
                <a:sym typeface="+mn-ea"/>
              </a:rPr>
              <a:t>0</a:t>
            </a:r>
            <a:endParaRPr lang="zh-CN" sz="2000" dirty="0">
              <a:latin typeface="Times New Roman" panose="02020603050405020304" pitchFamily="18" charset="0"/>
              <a:cs typeface="Times New Roman" panose="02020603050405020304" pitchFamily="18" charset="0"/>
            </a:endParaRPr>
          </a:p>
          <a:p>
            <a:pPr algn="just">
              <a:lnSpc>
                <a:spcPct val="150000"/>
              </a:lnSpc>
              <a:buClr>
                <a:srgbClr val="FF0000"/>
              </a:buClr>
              <a:buFont typeface="Wingdings" panose="05000000000000000000" pitchFamily="2" charset="2"/>
              <a:buChar char="u"/>
            </a:pPr>
            <a:r>
              <a:rPr lang="zh-CN" sz="2000" dirty="0">
                <a:latin typeface="Times New Roman" panose="02020603050405020304" pitchFamily="18" charset="0"/>
                <a:cs typeface="Times New Roman" panose="02020603050405020304" pitchFamily="18" charset="0"/>
              </a:rPr>
              <a:t>进馆方式：人脸识别或刷校园卡</a:t>
            </a:r>
            <a:endParaRPr lang="zh-CN" sz="2000" dirty="0">
              <a:latin typeface="Times New Roman" panose="02020603050405020304" pitchFamily="18" charset="0"/>
              <a:cs typeface="Times New Roman" panose="02020603050405020304" pitchFamily="18" charset="0"/>
            </a:endParaRPr>
          </a:p>
          <a:p>
            <a:pPr algn="just">
              <a:lnSpc>
                <a:spcPct val="150000"/>
              </a:lnSpc>
              <a:buClr>
                <a:srgbClr val="FF0000"/>
              </a:buClr>
              <a:buFont typeface="Wingdings" panose="05000000000000000000" pitchFamily="2" charset="2"/>
              <a:buChar char="u"/>
            </a:pPr>
            <a:r>
              <a:rPr lang="zh-CN" sz="2000" dirty="0">
                <a:latin typeface="Times New Roman" panose="02020603050405020304" pitchFamily="18" charset="0"/>
                <a:cs typeface="Times New Roman" panose="02020603050405020304" pitchFamily="18" charset="0"/>
              </a:rPr>
              <a:t>藏书分布：一至三</a:t>
            </a:r>
            <a:r>
              <a:rPr lang="zh-CN" sz="2000" dirty="0" smtClean="0">
                <a:latin typeface="Times New Roman" panose="02020603050405020304" pitchFamily="18" charset="0"/>
                <a:cs typeface="Times New Roman" panose="02020603050405020304" pitchFamily="18" charset="0"/>
              </a:rPr>
              <a:t>楼</a:t>
            </a:r>
            <a:r>
              <a:rPr lang="zh-CN" altLang="en-US" sz="2000" dirty="0" smtClean="0">
                <a:latin typeface="Times New Roman" panose="02020603050405020304" pitchFamily="18" charset="0"/>
                <a:cs typeface="Times New Roman" panose="02020603050405020304" pitchFamily="18" charset="0"/>
              </a:rPr>
              <a:t>以</a:t>
            </a:r>
            <a:r>
              <a:rPr lang="zh-CN" altLang="en-US" sz="2000" b="1" dirty="0" smtClean="0">
                <a:sym typeface="+mn-ea"/>
              </a:rPr>
              <a:t>自然科学书籍</a:t>
            </a:r>
            <a:r>
              <a:rPr lang="zh-CN" altLang="zh-CN" sz="2000" dirty="0" smtClean="0">
                <a:sym typeface="+mn-ea"/>
              </a:rPr>
              <a:t>为主；四至五楼以</a:t>
            </a:r>
            <a:r>
              <a:rPr lang="zh-CN" altLang="en-US" sz="2000" b="1" dirty="0" smtClean="0">
                <a:sym typeface="+mn-ea"/>
              </a:rPr>
              <a:t>社会科学书籍</a:t>
            </a:r>
            <a:r>
              <a:rPr lang="zh-CN" altLang="zh-CN" sz="2000" dirty="0" smtClean="0">
                <a:sym typeface="+mn-ea"/>
              </a:rPr>
              <a:t>为主</a:t>
            </a:r>
            <a:endParaRPr lang="zh-CN" sz="20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481763" y="3152208"/>
            <a:ext cx="5340094" cy="308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97" y="3144550"/>
            <a:ext cx="5264470" cy="342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zh-CN"/>
              <a:t>一楼</a:t>
            </a:r>
            <a:endParaRPr lang="zh-CN" altLang="zh-CN"/>
          </a:p>
        </p:txBody>
      </p:sp>
      <p:sp>
        <p:nvSpPr>
          <p:cNvPr id="3" name="文本占位符 2"/>
          <p:cNvSpPr>
            <a:spLocks noGrp="1"/>
          </p:cNvSpPr>
          <p:nvPr>
            <p:ph type="body" sz="quarter" idx="11"/>
          </p:nvPr>
        </p:nvSpPr>
        <p:spPr/>
        <p:txBody>
          <a:bodyPr/>
          <a:lstStyle/>
          <a:p>
            <a:endParaRPr lang="zh-CN" altLang="en-US"/>
          </a:p>
        </p:txBody>
      </p:sp>
      <p:pic>
        <p:nvPicPr>
          <p:cNvPr id="4" name="图片 3" descr="QQ图片20210622105427_副本"/>
          <p:cNvPicPr>
            <a:picLocks noChangeAspect="1"/>
          </p:cNvPicPr>
          <p:nvPr/>
        </p:nvPicPr>
        <p:blipFill>
          <a:blip r:embed="rId1"/>
          <a:srcRect r="8994"/>
          <a:stretch>
            <a:fillRect/>
          </a:stretch>
        </p:blipFill>
        <p:spPr>
          <a:xfrm>
            <a:off x="6482596" y="2826385"/>
            <a:ext cx="4899278" cy="3189404"/>
          </a:xfrm>
          <a:prstGeom prst="rect">
            <a:avLst/>
          </a:prstGeom>
        </p:spPr>
      </p:pic>
      <p:pic>
        <p:nvPicPr>
          <p:cNvPr id="7" name="图片 6" descr="QQ图片20210622095841"/>
          <p:cNvPicPr>
            <a:picLocks noChangeAspect="1"/>
          </p:cNvPicPr>
          <p:nvPr/>
        </p:nvPicPr>
        <p:blipFill>
          <a:blip r:embed="rId2"/>
          <a:stretch>
            <a:fillRect/>
          </a:stretch>
        </p:blipFill>
        <p:spPr>
          <a:xfrm>
            <a:off x="659073" y="2826385"/>
            <a:ext cx="5135899" cy="3189404"/>
          </a:xfrm>
          <a:prstGeom prst="rect">
            <a:avLst/>
          </a:prstGeom>
        </p:spPr>
      </p:pic>
      <p:sp>
        <p:nvSpPr>
          <p:cNvPr id="9" name="内容占位符 2"/>
          <p:cNvSpPr txBox="1"/>
          <p:nvPr/>
        </p:nvSpPr>
        <p:spPr>
          <a:xfrm>
            <a:off x="181610" y="1530985"/>
            <a:ext cx="10119360" cy="1295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Clr>
                <a:srgbClr val="FF0000"/>
              </a:buClr>
              <a:buFont typeface="Wingdings" panose="05000000000000000000" charset="0"/>
              <a:buChar char="u"/>
            </a:pPr>
            <a:r>
              <a:rPr lang="zh-CN" sz="2000" dirty="0">
                <a:latin typeface="Times New Roman" panose="02020603050405020304" pitchFamily="18" charset="0"/>
                <a:cs typeface="Times New Roman" panose="02020603050405020304" pitchFamily="18" charset="0"/>
              </a:rPr>
              <a:t>出入口均设置在图文信息中心一楼南门（北门为国际工程师学院师生服务中心）；</a:t>
            </a:r>
            <a:endParaRPr lang="zh-CN" sz="2000" dirty="0">
              <a:latin typeface="Times New Roman" panose="02020603050405020304" pitchFamily="18" charset="0"/>
              <a:cs typeface="Times New Roman" panose="02020603050405020304" pitchFamily="18" charset="0"/>
            </a:endParaRPr>
          </a:p>
          <a:p>
            <a:pPr algn="just">
              <a:lnSpc>
                <a:spcPct val="150000"/>
              </a:lnSpc>
              <a:buClr>
                <a:srgbClr val="FF0000"/>
              </a:buClr>
              <a:buFont typeface="Wingdings" panose="05000000000000000000" charset="0"/>
              <a:buChar char="u"/>
            </a:pPr>
            <a:r>
              <a:rPr lang="zh-CN" sz="2000" dirty="0">
                <a:latin typeface="Times New Roman" panose="02020603050405020304" pitchFamily="18" charset="0"/>
                <a:cs typeface="Times New Roman" panose="02020603050405020304" pitchFamily="18" charset="0"/>
              </a:rPr>
              <a:t>一楼设有</a:t>
            </a:r>
            <a:r>
              <a:rPr lang="zh-CN" sz="2000" b="1" dirty="0">
                <a:latin typeface="Times New Roman" panose="02020603050405020304" pitchFamily="18" charset="0"/>
                <a:cs typeface="Times New Roman" panose="02020603050405020304" pitchFamily="18" charset="0"/>
              </a:rPr>
              <a:t>自助借还书机、图书检索终端和自助打印机；</a:t>
            </a:r>
            <a:endParaRPr lang="zh-CN" sz="2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a:t>二至五楼</a:t>
            </a:r>
            <a:endParaRPr lang="zh-CN" altLang="en-US"/>
          </a:p>
        </p:txBody>
      </p:sp>
      <p:sp>
        <p:nvSpPr>
          <p:cNvPr id="3" name="文本占位符 2"/>
          <p:cNvSpPr>
            <a:spLocks noGrp="1"/>
          </p:cNvSpPr>
          <p:nvPr>
            <p:ph type="body" sz="quarter" idx="11"/>
          </p:nvPr>
        </p:nvSpPr>
        <p:spPr/>
        <p:txBody>
          <a:bodyPr/>
          <a:lstStyle/>
          <a:p>
            <a:endParaRPr lang="zh-CN" altLang="en-US"/>
          </a:p>
        </p:txBody>
      </p:sp>
      <p:sp>
        <p:nvSpPr>
          <p:cNvPr id="4" name="内容占位符 2"/>
          <p:cNvSpPr txBox="1"/>
          <p:nvPr/>
        </p:nvSpPr>
        <p:spPr>
          <a:xfrm>
            <a:off x="7165975" y="2376332"/>
            <a:ext cx="4302125" cy="28080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Clr>
                <a:srgbClr val="FF0000"/>
              </a:buClr>
              <a:buNone/>
            </a:pPr>
            <a:r>
              <a:rPr lang="zh-CN" dirty="0">
                <a:latin typeface="Times New Roman" panose="02020603050405020304" pitchFamily="18" charset="0"/>
                <a:cs typeface="Times New Roman" panose="02020603050405020304" pitchFamily="18" charset="0"/>
              </a:rPr>
              <a:t>二至五楼布局大致相同，均设有</a:t>
            </a:r>
            <a:r>
              <a:rPr lang="zh-CN" altLang="en-US" b="1" dirty="0" smtClean="0">
                <a:sym typeface="+mn-ea"/>
              </a:rPr>
              <a:t>图书检索终端</a:t>
            </a:r>
            <a:r>
              <a:rPr lang="zh-CN" dirty="0">
                <a:latin typeface="Times New Roman" panose="02020603050405020304" pitchFamily="18" charset="0"/>
                <a:cs typeface="Times New Roman" panose="02020603050405020304" pitchFamily="18" charset="0"/>
              </a:rPr>
              <a:t>，</a:t>
            </a:r>
            <a:r>
              <a:rPr lang="zh-CN" b="1" dirty="0">
                <a:latin typeface="Times New Roman" panose="02020603050405020304" pitchFamily="18" charset="0"/>
                <a:cs typeface="Times New Roman" panose="02020603050405020304" pitchFamily="18" charset="0"/>
              </a:rPr>
              <a:t>电子资源阅览区</a:t>
            </a:r>
            <a:r>
              <a:rPr lang="zh-CN" dirty="0">
                <a:latin typeface="Times New Roman" panose="02020603050405020304" pitchFamily="18" charset="0"/>
                <a:cs typeface="Times New Roman" panose="02020603050405020304" pitchFamily="18" charset="0"/>
              </a:rPr>
              <a:t>，</a:t>
            </a:r>
            <a:r>
              <a:rPr lang="zh-CN" b="1" dirty="0">
                <a:latin typeface="Times New Roman" panose="02020603050405020304" pitchFamily="18" charset="0"/>
                <a:cs typeface="Times New Roman" panose="02020603050405020304" pitchFamily="18" charset="0"/>
              </a:rPr>
              <a:t>研修室</a:t>
            </a:r>
            <a:r>
              <a:rPr lang="zh-CN" dirty="0" smtClean="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均为</a:t>
            </a:r>
            <a:r>
              <a:rPr lang="zh-CN" dirty="0" smtClean="0">
                <a:latin typeface="Times New Roman" panose="02020603050405020304" pitchFamily="18" charset="0"/>
                <a:cs typeface="Times New Roman" panose="02020603050405020304" pitchFamily="18" charset="0"/>
              </a:rPr>
              <a:t>团体</a:t>
            </a:r>
            <a:r>
              <a:rPr lang="zh-CN" dirty="0">
                <a:latin typeface="Times New Roman" panose="02020603050405020304" pitchFamily="18" charset="0"/>
                <a:cs typeface="Times New Roman" panose="02020603050405020304" pitchFamily="18" charset="0"/>
              </a:rPr>
              <a:t>研修室</a:t>
            </a:r>
            <a:r>
              <a:rPr lang="zh-CN" dirty="0" smtClean="0">
                <a:latin typeface="Times New Roman" panose="02020603050405020304" pitchFamily="18" charset="0"/>
                <a:cs typeface="Times New Roman" panose="02020603050405020304" pitchFamily="18" charset="0"/>
              </a:rPr>
              <a:t>）</a:t>
            </a:r>
            <a:r>
              <a:rPr lang="zh-CN" b="1" dirty="0" smtClean="0">
                <a:latin typeface="Times New Roman" panose="02020603050405020304" pitchFamily="18" charset="0"/>
                <a:cs typeface="Times New Roman" panose="02020603050405020304" pitchFamily="18" charset="0"/>
              </a:rPr>
              <a:t>。</a:t>
            </a:r>
            <a:endParaRPr lang="zh-CN" b="1" dirty="0">
              <a:latin typeface="Times New Roman" panose="02020603050405020304" pitchFamily="18" charset="0"/>
              <a:cs typeface="Times New Roman" panose="02020603050405020304" pitchFamily="18" charset="0"/>
            </a:endParaRPr>
          </a:p>
        </p:txBody>
      </p:sp>
      <p:grpSp>
        <p:nvGrpSpPr>
          <p:cNvPr id="11" name="组合 10"/>
          <p:cNvGrpSpPr/>
          <p:nvPr/>
        </p:nvGrpSpPr>
        <p:grpSpPr>
          <a:xfrm>
            <a:off x="508000" y="1638935"/>
            <a:ext cx="6188075" cy="4683760"/>
            <a:chOff x="7100" y="2431"/>
            <a:chExt cx="10439" cy="7902"/>
          </a:xfrm>
        </p:grpSpPr>
        <p:pic>
          <p:nvPicPr>
            <p:cNvPr id="6" name="图片 5" descr="QQ图片20210622095857"/>
            <p:cNvPicPr>
              <a:picLocks noChangeAspect="1"/>
            </p:cNvPicPr>
            <p:nvPr/>
          </p:nvPicPr>
          <p:blipFill>
            <a:blip r:embed="rId1"/>
            <a:stretch>
              <a:fillRect/>
            </a:stretch>
          </p:blipFill>
          <p:spPr>
            <a:xfrm>
              <a:off x="12417" y="6491"/>
              <a:ext cx="5122" cy="3843"/>
            </a:xfrm>
            <a:prstGeom prst="rect">
              <a:avLst/>
            </a:prstGeom>
          </p:spPr>
        </p:pic>
        <p:pic>
          <p:nvPicPr>
            <p:cNvPr id="7" name="图片 6" descr="QQ图片20210622095908"/>
            <p:cNvPicPr>
              <a:picLocks noChangeAspect="1"/>
            </p:cNvPicPr>
            <p:nvPr/>
          </p:nvPicPr>
          <p:blipFill>
            <a:blip r:embed="rId2"/>
            <a:stretch>
              <a:fillRect/>
            </a:stretch>
          </p:blipFill>
          <p:spPr>
            <a:xfrm>
              <a:off x="12417" y="2431"/>
              <a:ext cx="5122" cy="3842"/>
            </a:xfrm>
            <a:prstGeom prst="rect">
              <a:avLst/>
            </a:prstGeom>
          </p:spPr>
        </p:pic>
        <p:pic>
          <p:nvPicPr>
            <p:cNvPr id="8" name="图片 7" descr="QQ图片20210622095919"/>
            <p:cNvPicPr>
              <a:picLocks noChangeAspect="1"/>
            </p:cNvPicPr>
            <p:nvPr/>
          </p:nvPicPr>
          <p:blipFill>
            <a:blip r:embed="rId3"/>
            <a:stretch>
              <a:fillRect/>
            </a:stretch>
          </p:blipFill>
          <p:spPr>
            <a:xfrm>
              <a:off x="7100" y="2431"/>
              <a:ext cx="5144" cy="3858"/>
            </a:xfrm>
            <a:prstGeom prst="rect">
              <a:avLst/>
            </a:prstGeom>
          </p:spPr>
        </p:pic>
        <p:pic>
          <p:nvPicPr>
            <p:cNvPr id="9" name="图片 8" descr="QQ图片20210622095847"/>
            <p:cNvPicPr>
              <a:picLocks noChangeAspect="1"/>
            </p:cNvPicPr>
            <p:nvPr/>
          </p:nvPicPr>
          <p:blipFill>
            <a:blip r:embed="rId4"/>
            <a:stretch>
              <a:fillRect/>
            </a:stretch>
          </p:blipFill>
          <p:spPr>
            <a:xfrm>
              <a:off x="7100" y="6474"/>
              <a:ext cx="5144" cy="3859"/>
            </a:xfrm>
            <a:prstGeom prst="rect">
              <a:avLst/>
            </a:prstGeom>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1"/>
          </p:nvPr>
        </p:nvSpPr>
        <p:spPr>
          <a:xfrm>
            <a:off x="5905501" y="2840943"/>
            <a:ext cx="2705099" cy="707886"/>
          </a:xfrm>
        </p:spPr>
        <p:txBody>
          <a:bodyPr/>
          <a:lstStyle/>
          <a:p>
            <a:r>
              <a:rPr lang="zh-CN" altLang="en-US" sz="4000" dirty="0" smtClean="0"/>
              <a:t>入馆准备</a:t>
            </a:r>
            <a:endParaRPr lang="en-US" altLang="zh-CN" sz="4000" dirty="0"/>
          </a:p>
        </p:txBody>
      </p:sp>
      <p:sp>
        <p:nvSpPr>
          <p:cNvPr id="10" name="文本占位符 9"/>
          <p:cNvSpPr>
            <a:spLocks noGrp="1"/>
          </p:cNvSpPr>
          <p:nvPr>
            <p:ph type="body" sz="quarter" idx="13"/>
          </p:nvPr>
        </p:nvSpPr>
        <p:spPr/>
        <p:txBody>
          <a:bodyPr/>
          <a:lstStyle/>
          <a:p>
            <a:r>
              <a:rPr lang="en-US" altLang="zh-CN" dirty="0"/>
              <a:t>2</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590549" y="1548907"/>
            <a:ext cx="11391901" cy="1486776"/>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panose="05020102010507070707"/>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panose="05020102010507070707"/>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panose="05020102010507070707"/>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panose="05020102010507070707"/>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r>
              <a:rPr lang="zh-CN" altLang="en-US" sz="2400" b="1" dirty="0" smtClean="0"/>
              <a:t>完成新生入馆测试即可开通借阅权限，测试入口包括：</a:t>
            </a:r>
            <a:endParaRPr lang="en-US" altLang="zh-CN" sz="2400" b="1" dirty="0" smtClean="0"/>
          </a:p>
          <a:p>
            <a:pPr marL="0" indent="0">
              <a:buNone/>
            </a:pPr>
            <a:r>
              <a:rPr lang="en-US" altLang="zh-CN" sz="2000" dirty="0" smtClean="0"/>
              <a:t>1</a:t>
            </a:r>
            <a:r>
              <a:rPr lang="zh-CN" altLang="en-US" sz="2000" dirty="0" smtClean="0"/>
              <a:t>、</a:t>
            </a:r>
            <a:r>
              <a:rPr lang="zh-CN" altLang="en-US" sz="2000" dirty="0"/>
              <a:t>图书馆主页（</a:t>
            </a:r>
            <a:r>
              <a:rPr lang="en-US" altLang="zh-CN" sz="2000" dirty="0"/>
              <a:t>http://lib.ahpu.edu.cn:8989/</a:t>
            </a:r>
            <a:r>
              <a:rPr lang="zh-CN" altLang="en-US" sz="2000" dirty="0"/>
              <a:t>）之新生专栏</a:t>
            </a:r>
            <a:endParaRPr lang="en-US" altLang="zh-CN" sz="2000" dirty="0"/>
          </a:p>
          <a:p>
            <a:pPr marL="0" indent="0">
              <a:buNone/>
            </a:pPr>
            <a:r>
              <a:rPr lang="en-US" altLang="zh-CN" sz="2000" dirty="0"/>
              <a:t>2</a:t>
            </a:r>
            <a:r>
              <a:rPr lang="zh-CN" altLang="en-US" sz="2000" dirty="0" smtClean="0"/>
              <a:t>、安徽工程大学图书馆</a:t>
            </a:r>
            <a:r>
              <a:rPr lang="zh-CN" altLang="en-US" sz="2000" dirty="0"/>
              <a:t>微信公众</a:t>
            </a:r>
            <a:r>
              <a:rPr lang="zh-CN" altLang="en-US" sz="2000" dirty="0" smtClean="0"/>
              <a:t>号，扫描二维码关注公众号后，在</a:t>
            </a:r>
            <a:r>
              <a:rPr lang="zh-CN" altLang="en-US" sz="2000" dirty="0"/>
              <a:t>“我的图书馆”里进行入馆测试</a:t>
            </a:r>
            <a:endParaRPr lang="en-US" altLang="zh-CN" sz="2000" dirty="0"/>
          </a:p>
          <a:p>
            <a:pPr marL="0" indent="0">
              <a:buNone/>
            </a:pPr>
            <a:endParaRPr lang="en-US" altLang="zh-CN" sz="2000" dirty="0" smtClean="0"/>
          </a:p>
          <a:p>
            <a:pPr marL="0" indent="0">
              <a:buNone/>
            </a:pPr>
            <a:endParaRPr lang="zh-CN" altLang="en-US" sz="2800" dirty="0" smtClean="0"/>
          </a:p>
        </p:txBody>
      </p:sp>
      <p:sp>
        <p:nvSpPr>
          <p:cNvPr id="3" name="文本占位符 2"/>
          <p:cNvSpPr>
            <a:spLocks noGrp="1"/>
          </p:cNvSpPr>
          <p:nvPr>
            <p:ph type="body" sz="quarter" idx="10"/>
          </p:nvPr>
        </p:nvSpPr>
        <p:spPr>
          <a:xfrm>
            <a:off x="1615915" y="330296"/>
            <a:ext cx="5781059" cy="457104"/>
          </a:xfrm>
        </p:spPr>
        <p:txBody>
          <a:bodyPr/>
          <a:lstStyle/>
          <a:p>
            <a:r>
              <a:rPr lang="zh-CN" altLang="en-US" dirty="0" smtClean="0"/>
              <a:t>自助</a:t>
            </a:r>
            <a:r>
              <a:rPr lang="zh-CN" altLang="en-US" dirty="0"/>
              <a:t>开通借阅权限 </a:t>
            </a:r>
            <a:endParaRPr lang="zh-CN" altLang="en-US" dirty="0"/>
          </a:p>
        </p:txBody>
      </p:sp>
      <p:pic>
        <p:nvPicPr>
          <p:cNvPr id="307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3749" y="3811436"/>
            <a:ext cx="4273862"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组合 3"/>
          <p:cNvGrpSpPr/>
          <p:nvPr/>
        </p:nvGrpSpPr>
        <p:grpSpPr>
          <a:xfrm>
            <a:off x="5819305" y="3035683"/>
            <a:ext cx="5474175" cy="3612768"/>
            <a:chOff x="5819305" y="3035683"/>
            <a:chExt cx="5474175" cy="3612768"/>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9305" y="3035683"/>
              <a:ext cx="2660170" cy="361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组合 6"/>
            <p:cNvGrpSpPr/>
            <p:nvPr/>
          </p:nvGrpSpPr>
          <p:grpSpPr>
            <a:xfrm>
              <a:off x="8627289" y="3480853"/>
              <a:ext cx="2666191" cy="2526576"/>
              <a:chOff x="8794748" y="4021295"/>
              <a:chExt cx="1460500" cy="1651048"/>
            </a:xfrm>
          </p:grpSpPr>
          <p:pic>
            <p:nvPicPr>
              <p:cNvPr id="8" name="Picture 2"/>
              <p:cNvPicPr>
                <a:picLocks noChangeAspect="1"/>
              </p:cNvPicPr>
              <p:nvPr/>
            </p:nvPicPr>
            <p:blipFill>
              <a:blip r:embed="rId3"/>
              <a:stretch>
                <a:fillRect/>
              </a:stretch>
            </p:blipFill>
            <p:spPr>
              <a:xfrm>
                <a:off x="8794748" y="4021295"/>
                <a:ext cx="1460500" cy="1409700"/>
              </a:xfrm>
              <a:prstGeom prst="rect">
                <a:avLst/>
              </a:prstGeom>
              <a:noFill/>
              <a:ln w="9525">
                <a:noFill/>
              </a:ln>
            </p:spPr>
          </p:pic>
          <p:sp>
            <p:nvSpPr>
              <p:cNvPr id="9" name="矩形 8"/>
              <p:cNvSpPr/>
              <p:nvPr/>
            </p:nvSpPr>
            <p:spPr>
              <a:xfrm>
                <a:off x="9158303" y="5430995"/>
                <a:ext cx="733390" cy="241348"/>
              </a:xfrm>
              <a:prstGeom prst="rect">
                <a:avLst/>
              </a:prstGeom>
            </p:spPr>
            <p:txBody>
              <a:bodyPr wrap="none">
                <a:spAutoFit/>
              </a:bodyPr>
              <a:lstStyle/>
              <a:p>
                <a:pPr algn="ctr"/>
                <a:r>
                  <a:rPr lang="zh-CN" altLang="zh-CN" dirty="0">
                    <a:solidFill>
                      <a:srgbClr val="FF0000"/>
                    </a:solidFill>
                    <a:latin typeface="华文新魏" panose="02010800040101010101" pitchFamily="2" charset="-122"/>
                    <a:ea typeface="华文新魏" panose="02010800040101010101" pitchFamily="2" charset="-122"/>
                  </a:rPr>
                  <a:t>微信公众号</a:t>
                </a:r>
                <a:endParaRPr lang="zh-CN" altLang="en-US" dirty="0">
                  <a:solidFill>
                    <a:srgbClr val="FF0000"/>
                  </a:solidFill>
                  <a:latin typeface="Arial" panose="020B0604020202020204" pitchFamily="34" charset="0"/>
                  <a:ea typeface="宋体" panose="02010600030101010101" pitchFamily="2"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761999" y="1454480"/>
            <a:ext cx="11125199" cy="1231570"/>
          </a:xfrm>
          <a:prstGeom prst="rect">
            <a:avLst/>
          </a:prstGeom>
        </p:spPr>
        <p:txBody>
          <a:bodyPr vert="horz">
            <a:normAutofit fontScale="47500" lnSpcReduction="20000"/>
          </a:bodyPr>
          <a:lstStyle>
            <a:lvl1pPr marL="274320" indent="-274320" algn="l" rtl="0" eaLnBrk="1" latinLnBrk="0" hangingPunct="1">
              <a:spcBef>
                <a:spcPts val="580"/>
              </a:spcBef>
              <a:buClr>
                <a:schemeClr val="accent1"/>
              </a:buClr>
              <a:buSzPct val="85000"/>
              <a:buFont typeface="Wingdings 2" panose="05020102010507070707"/>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panose="05020102010507070707"/>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panose="05020102010507070707"/>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panose="05020102010507070707"/>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nSpc>
                <a:spcPct val="170000"/>
              </a:lnSpc>
              <a:spcBef>
                <a:spcPts val="0"/>
              </a:spcBef>
            </a:pPr>
            <a:r>
              <a:rPr lang="zh-CN" altLang="en-US" sz="3800" dirty="0" smtClean="0"/>
              <a:t>测试系统</a:t>
            </a:r>
            <a:r>
              <a:rPr lang="zh-CN" altLang="zh-CN" sz="3800" b="1" dirty="0" smtClean="0"/>
              <a:t>登录账号：学号</a:t>
            </a:r>
            <a:r>
              <a:rPr lang="en-US" altLang="zh-CN" sz="3800" b="1" dirty="0" smtClean="0"/>
              <a:t>   </a:t>
            </a:r>
            <a:r>
              <a:rPr lang="zh-CN" altLang="zh-CN" sz="3800" b="1" dirty="0" smtClean="0"/>
              <a:t>初始密码：</a:t>
            </a:r>
            <a:r>
              <a:rPr lang="zh-CN" altLang="en-US" sz="3800" b="1" dirty="0" smtClean="0"/>
              <a:t>身份证后六位</a:t>
            </a:r>
            <a:r>
              <a:rPr lang="en-US" altLang="zh-CN" sz="3800" b="1" dirty="0" smtClean="0"/>
              <a:t> </a:t>
            </a:r>
            <a:r>
              <a:rPr lang="zh-CN" altLang="zh-CN" sz="3800" dirty="0" smtClean="0"/>
              <a:t>；核对信息后，开始学习和闯关</a:t>
            </a:r>
            <a:r>
              <a:rPr lang="zh-CN" altLang="en-US" sz="3800" dirty="0" smtClean="0"/>
              <a:t>，内容主要包括本馆概况、入馆须知、图书借还、数字资源和读者服务</a:t>
            </a:r>
            <a:r>
              <a:rPr lang="zh-CN" altLang="zh-CN" sz="3800" dirty="0" smtClean="0"/>
              <a:t>。顺利通关即可开通借阅权限！</a:t>
            </a:r>
            <a:endParaRPr lang="zh-CN" altLang="zh-CN" sz="3800" dirty="0" smtClean="0"/>
          </a:p>
          <a:p>
            <a:endParaRPr lang="zh-CN" altLang="zh-CN" sz="2800" dirty="0"/>
          </a:p>
          <a:p>
            <a:pPr marL="0" indent="0">
              <a:buNone/>
            </a:pPr>
            <a:endParaRPr lang="zh-CN" altLang="en-US" sz="2800" dirty="0" smtClean="0"/>
          </a:p>
        </p:txBody>
      </p:sp>
      <p:sp>
        <p:nvSpPr>
          <p:cNvPr id="3" name="文本占位符 2"/>
          <p:cNvSpPr>
            <a:spLocks noGrp="1"/>
          </p:cNvSpPr>
          <p:nvPr>
            <p:ph type="body" sz="quarter" idx="10"/>
          </p:nvPr>
        </p:nvSpPr>
        <p:spPr/>
        <p:txBody>
          <a:bodyPr/>
          <a:lstStyle/>
          <a:p>
            <a:r>
              <a:rPr lang="zh-CN" altLang="en-US" dirty="0" smtClean="0"/>
              <a:t>入馆准备</a:t>
            </a:r>
            <a:endParaRPr lang="zh-CN" altLang="en-US" dirty="0"/>
          </a:p>
        </p:txBody>
      </p:sp>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9961" y="2933700"/>
            <a:ext cx="5731288" cy="284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2933700"/>
            <a:ext cx="5638796" cy="284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sp>
        <p:nvSpPr>
          <p:cNvPr id="3" name="文本占位符 2"/>
          <p:cNvSpPr>
            <a:spLocks noGrp="1"/>
          </p:cNvSpPr>
          <p:nvPr>
            <p:ph type="body" sz="quarter" idx="11"/>
          </p:nvPr>
        </p:nvSpPr>
        <p:spPr/>
        <p:txBody>
          <a:bodyPr/>
          <a:lstStyle/>
          <a:p>
            <a:endParaRPr lang="zh-CN" altLang="en-US"/>
          </a:p>
        </p:txBody>
      </p:sp>
      <p:sp>
        <p:nvSpPr>
          <p:cNvPr id="4" name="矩形 3"/>
          <p:cNvSpPr/>
          <p:nvPr/>
        </p:nvSpPr>
        <p:spPr>
          <a:xfrm>
            <a:off x="571500" y="1190536"/>
            <a:ext cx="11353800" cy="1631216"/>
          </a:xfrm>
          <a:prstGeom prst="rect">
            <a:avLst/>
          </a:prstGeom>
        </p:spPr>
        <p:txBody>
          <a:bodyPr wrap="square">
            <a:spAutoFit/>
          </a:bodyPr>
          <a:lstStyle/>
          <a:p>
            <a:r>
              <a:rPr lang="zh-CN" altLang="zh-CN" sz="2800" b="1" dirty="0"/>
              <a:t>读者证使用</a:t>
            </a:r>
            <a:endParaRPr lang="zh-CN" altLang="zh-CN" sz="2800" dirty="0"/>
          </a:p>
          <a:p>
            <a:r>
              <a:rPr lang="en-US" altLang="zh-CN" dirty="0"/>
              <a:t>    </a:t>
            </a:r>
            <a:r>
              <a:rPr lang="en-US" altLang="zh-CN" dirty="0" smtClean="0"/>
              <a:t>    </a:t>
            </a:r>
            <a:r>
              <a:rPr lang="zh-CN" altLang="en-US" sz="2400" dirty="0"/>
              <a:t>校园</a:t>
            </a:r>
            <a:r>
              <a:rPr lang="zh-CN" altLang="en-US" sz="2400" dirty="0" smtClean="0"/>
              <a:t>卡即是各位同学的</a:t>
            </a:r>
            <a:r>
              <a:rPr lang="zh-CN" altLang="zh-CN" sz="2400" dirty="0" smtClean="0"/>
              <a:t>“读者证”</a:t>
            </a:r>
            <a:r>
              <a:rPr lang="zh-CN" altLang="en-US" sz="2400" dirty="0" smtClean="0"/>
              <a:t>，是</a:t>
            </a:r>
            <a:r>
              <a:rPr lang="zh-CN" altLang="zh-CN" sz="2400" dirty="0" smtClean="0"/>
              <a:t>读者</a:t>
            </a:r>
            <a:r>
              <a:rPr lang="zh-CN" altLang="en-US" sz="2400" dirty="0" smtClean="0"/>
              <a:t>进入图书馆和</a:t>
            </a:r>
            <a:r>
              <a:rPr lang="zh-CN" altLang="zh-CN" sz="2400" dirty="0" smtClean="0"/>
              <a:t>借阅</a:t>
            </a:r>
            <a:r>
              <a:rPr lang="zh-CN" altLang="en-US" sz="2400" dirty="0" smtClean="0"/>
              <a:t>书籍</a:t>
            </a:r>
            <a:r>
              <a:rPr lang="zh-CN" altLang="zh-CN" sz="2400" dirty="0" smtClean="0"/>
              <a:t>的</a:t>
            </a:r>
            <a:r>
              <a:rPr lang="zh-CN" altLang="zh-CN" sz="2400" dirty="0"/>
              <a:t>有效证件</a:t>
            </a:r>
            <a:r>
              <a:rPr lang="zh-CN" altLang="zh-CN" sz="2400" dirty="0" smtClean="0"/>
              <a:t>。</a:t>
            </a:r>
            <a:r>
              <a:rPr lang="zh-CN" altLang="en-US" sz="2400" dirty="0" smtClean="0"/>
              <a:t>通过图书馆主页登录“我的图书馆”，可以查看读者状态、维护读者个人信息。</a:t>
            </a:r>
            <a:r>
              <a:rPr lang="zh-CN" altLang="zh-CN" sz="2400" b="1" dirty="0"/>
              <a:t>读者条码</a:t>
            </a:r>
            <a:r>
              <a:rPr lang="zh-CN" altLang="zh-CN" sz="2400" b="1" dirty="0" smtClean="0"/>
              <a:t>号</a:t>
            </a:r>
            <a:r>
              <a:rPr lang="zh-CN" altLang="zh-CN" sz="2400" b="1" dirty="0"/>
              <a:t>即为学号，初始</a:t>
            </a:r>
            <a:r>
              <a:rPr lang="zh-CN" altLang="zh-CN" sz="2400" b="1" dirty="0" smtClean="0"/>
              <a:t>密码</a:t>
            </a:r>
            <a:r>
              <a:rPr lang="zh-CN" altLang="en-US" sz="2400" b="1" dirty="0" smtClean="0"/>
              <a:t>为身份证后六位</a:t>
            </a:r>
            <a:r>
              <a:rPr lang="zh-CN" altLang="zh-CN" sz="2400" b="1" dirty="0" smtClean="0"/>
              <a:t>。</a:t>
            </a:r>
            <a:endParaRPr lang="en-US" altLang="zh-CN" sz="2400" b="1" dirty="0"/>
          </a:p>
        </p:txBody>
      </p:sp>
      <p:pic>
        <p:nvPicPr>
          <p:cNvPr id="102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66240" y="2756325"/>
            <a:ext cx="7628825" cy="3776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组合 7"/>
          <p:cNvGrpSpPr/>
          <p:nvPr/>
        </p:nvGrpSpPr>
        <p:grpSpPr>
          <a:xfrm>
            <a:off x="147282" y="3098552"/>
            <a:ext cx="3914159" cy="2208443"/>
            <a:chOff x="209550" y="2530013"/>
            <a:chExt cx="3914159" cy="2208443"/>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2530013"/>
              <a:ext cx="3914159" cy="220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下箭头 6"/>
            <p:cNvSpPr/>
            <p:nvPr/>
          </p:nvSpPr>
          <p:spPr>
            <a:xfrm rot="-1080000" flipH="1">
              <a:off x="2358967" y="2698164"/>
              <a:ext cx="154075" cy="110422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grpSp>
      <p:sp>
        <p:nvSpPr>
          <p:cNvPr id="9" name="左箭头 8"/>
          <p:cNvSpPr/>
          <p:nvPr/>
        </p:nvSpPr>
        <p:spPr>
          <a:xfrm>
            <a:off x="8972550" y="3723563"/>
            <a:ext cx="819150" cy="385200"/>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1200" dirty="0" smtClean="0">
                <a:latin typeface="微软雅黑" panose="020B0503020204020204" pitchFamily="34" charset="-122"/>
                <a:ea typeface="微软雅黑" panose="020B0503020204020204" pitchFamily="34" charset="-122"/>
              </a:rPr>
              <a:t>学号</a:t>
            </a:r>
            <a:endParaRPr lang="zh-CN" altLang="en-US" sz="1200" dirty="0">
              <a:latin typeface="微软雅黑" panose="020B0503020204020204" pitchFamily="34" charset="-122"/>
              <a:ea typeface="微软雅黑" panose="020B0503020204020204" pitchFamily="34" charset="-122"/>
            </a:endParaRPr>
          </a:p>
        </p:txBody>
      </p:sp>
      <p:sp>
        <p:nvSpPr>
          <p:cNvPr id="10" name="左箭头 9"/>
          <p:cNvSpPr/>
          <p:nvPr/>
        </p:nvSpPr>
        <p:spPr>
          <a:xfrm>
            <a:off x="8972549" y="4128871"/>
            <a:ext cx="1564821" cy="383961"/>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1200" dirty="0" smtClean="0">
                <a:latin typeface="微软雅黑" panose="020B0503020204020204" pitchFamily="34" charset="-122"/>
                <a:ea typeface="微软雅黑" panose="020B0503020204020204" pitchFamily="34" charset="-122"/>
              </a:rPr>
              <a:t>身份证后六位</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1"/>
          </p:nvPr>
        </p:nvSpPr>
        <p:spPr>
          <a:xfrm>
            <a:off x="6010275" y="2745692"/>
            <a:ext cx="5476875" cy="769441"/>
          </a:xfrm>
        </p:spPr>
        <p:txBody>
          <a:bodyPr/>
          <a:lstStyle/>
          <a:p>
            <a:r>
              <a:rPr lang="zh-CN" altLang="zh-CN" dirty="0"/>
              <a:t>如何借还书</a:t>
            </a:r>
            <a:endParaRPr lang="zh-CN" altLang="zh-CN" dirty="0"/>
          </a:p>
        </p:txBody>
      </p:sp>
      <p:sp>
        <p:nvSpPr>
          <p:cNvPr id="7" name="文本占位符 6"/>
          <p:cNvSpPr>
            <a:spLocks noGrp="1"/>
          </p:cNvSpPr>
          <p:nvPr>
            <p:ph type="body" sz="quarter" idx="13"/>
          </p:nvPr>
        </p:nvSpPr>
        <p:spPr/>
        <p:txBody>
          <a:bodyPr/>
          <a:lstStyle/>
          <a:p>
            <a:r>
              <a:rPr lang="en-US" altLang="zh-CN" dirty="0"/>
              <a:t>3</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2"/>
          <p:cNvSpPr>
            <a:spLocks noGrp="1"/>
          </p:cNvSpPr>
          <p:nvPr>
            <p:ph type="body" sz="quarter" idx="11"/>
          </p:nvPr>
        </p:nvSpPr>
        <p:spPr/>
        <p:txBody>
          <a:bodyPr/>
          <a:lstStyle/>
          <a:p>
            <a:r>
              <a:rPr lang="en-US" altLang="zh-CN" dirty="0">
                <a:latin typeface="Times New Roman" panose="02020603050405020304" pitchFamily="18" charset="0"/>
                <a:cs typeface="Times New Roman" panose="02020603050405020304" pitchFamily="18" charset="0"/>
              </a:rPr>
              <a:t>Outline</a:t>
            </a:r>
            <a:endParaRPr lang="en-US" altLang="zh-CN" dirty="0">
              <a:latin typeface="Times New Roman" panose="02020603050405020304" pitchFamily="18" charset="0"/>
              <a:cs typeface="Times New Roman" panose="02020603050405020304" pitchFamily="18" charset="0"/>
            </a:endParaRPr>
          </a:p>
        </p:txBody>
      </p:sp>
      <p:sp>
        <p:nvSpPr>
          <p:cNvPr id="14" name="文本占位符 13"/>
          <p:cNvSpPr>
            <a:spLocks noGrp="1"/>
          </p:cNvSpPr>
          <p:nvPr>
            <p:ph type="body" sz="quarter" idx="12"/>
          </p:nvPr>
        </p:nvSpPr>
        <p:spPr>
          <a:xfrm>
            <a:off x="1795765" y="1820917"/>
            <a:ext cx="7868739" cy="954107"/>
          </a:xfrm>
        </p:spPr>
        <p:txBody>
          <a:bodyPr/>
          <a:lstStyle/>
          <a:p>
            <a:r>
              <a:rPr lang="zh-CN" altLang="zh-CN" b="1" dirty="0" smtClean="0"/>
              <a:t>一</a:t>
            </a:r>
            <a:r>
              <a:rPr lang="zh-CN" altLang="zh-CN" b="1" dirty="0"/>
              <a:t>、图书馆概况</a:t>
            </a:r>
            <a:endParaRPr lang="zh-CN" altLang="zh-CN" dirty="0"/>
          </a:p>
          <a:p>
            <a:r>
              <a:rPr lang="en-US" altLang="zh-CN" dirty="0" smtClean="0">
                <a:latin typeface="Times New Roman" panose="02020603050405020304" pitchFamily="18" charset="0"/>
                <a:cs typeface="Times New Roman" panose="02020603050405020304" pitchFamily="18" charset="0"/>
              </a:rPr>
              <a:t> </a:t>
            </a:r>
            <a:r>
              <a:rPr lang="en-US" altLang="zh-CN" sz="3200" b="1" dirty="0" smtClean="0">
                <a:latin typeface="Times New Roman" panose="02020603050405020304" pitchFamily="18" charset="0"/>
                <a:cs typeface="Times New Roman" panose="02020603050405020304" pitchFamily="18" charset="0"/>
              </a:rPr>
              <a:t> </a:t>
            </a:r>
            <a:endParaRPr lang="zh-CN" altLang="en-US" sz="2800" dirty="0"/>
          </a:p>
        </p:txBody>
      </p:sp>
      <p:sp>
        <p:nvSpPr>
          <p:cNvPr id="15" name="文本占位符 14"/>
          <p:cNvSpPr>
            <a:spLocks noGrp="1"/>
          </p:cNvSpPr>
          <p:nvPr>
            <p:ph type="body" sz="quarter" idx="13"/>
          </p:nvPr>
        </p:nvSpPr>
        <p:spPr>
          <a:xfrm>
            <a:off x="1795765" y="2634721"/>
            <a:ext cx="10024058" cy="461665"/>
          </a:xfrm>
        </p:spPr>
        <p:txBody>
          <a:bodyPr/>
          <a:lstStyle/>
          <a:p>
            <a:r>
              <a:rPr lang="zh-CN" altLang="zh-CN" b="1" dirty="0"/>
              <a:t>二</a:t>
            </a:r>
            <a:r>
              <a:rPr lang="zh-CN" altLang="zh-CN" b="1" dirty="0" smtClean="0"/>
              <a:t>、</a:t>
            </a:r>
            <a:r>
              <a:rPr lang="zh-CN" altLang="en-US" b="1" dirty="0" smtClean="0"/>
              <a:t>入馆准备</a:t>
            </a:r>
            <a:endParaRPr lang="zh-CN" altLang="zh-CN" dirty="0"/>
          </a:p>
        </p:txBody>
      </p:sp>
      <p:sp>
        <p:nvSpPr>
          <p:cNvPr id="16" name="文本占位符 15"/>
          <p:cNvSpPr>
            <a:spLocks noGrp="1"/>
          </p:cNvSpPr>
          <p:nvPr>
            <p:ph type="body" sz="quarter" idx="14"/>
          </p:nvPr>
        </p:nvSpPr>
        <p:spPr>
          <a:xfrm>
            <a:off x="1795766" y="3433570"/>
            <a:ext cx="9761650" cy="461665"/>
          </a:xfrm>
        </p:spPr>
        <p:txBody>
          <a:bodyPr/>
          <a:lstStyle/>
          <a:p>
            <a:r>
              <a:rPr lang="zh-CN" altLang="zh-CN" b="1" dirty="0"/>
              <a:t>三、如何借还书</a:t>
            </a:r>
            <a:endParaRPr lang="zh-CN" altLang="zh-CN" dirty="0"/>
          </a:p>
        </p:txBody>
      </p:sp>
      <p:sp>
        <p:nvSpPr>
          <p:cNvPr id="17" name="文本占位符 16"/>
          <p:cNvSpPr>
            <a:spLocks noGrp="1"/>
          </p:cNvSpPr>
          <p:nvPr>
            <p:ph type="body" sz="quarter" idx="15"/>
          </p:nvPr>
        </p:nvSpPr>
        <p:spPr>
          <a:xfrm>
            <a:off x="1795766" y="4202439"/>
            <a:ext cx="9761650" cy="461665"/>
          </a:xfrm>
        </p:spPr>
        <p:txBody>
          <a:bodyPr/>
          <a:lstStyle/>
          <a:p>
            <a:r>
              <a:rPr lang="zh-CN" altLang="zh-CN" b="1" dirty="0"/>
              <a:t>四</a:t>
            </a:r>
            <a:r>
              <a:rPr lang="zh-CN" altLang="zh-CN" b="1" dirty="0" smtClean="0"/>
              <a:t>、</a:t>
            </a:r>
            <a:r>
              <a:rPr lang="zh-CN" altLang="en-US" b="1" dirty="0" smtClean="0"/>
              <a:t>无处不在的</a:t>
            </a:r>
            <a:r>
              <a:rPr lang="zh-CN" altLang="zh-CN" b="1" dirty="0" smtClean="0"/>
              <a:t>图书馆</a:t>
            </a:r>
            <a:endParaRPr lang="en-US" altLang="zh-CN" b="1" dirty="0">
              <a:latin typeface="Times New Roman" panose="02020603050405020304" pitchFamily="18" charset="0"/>
              <a:cs typeface="Times New Roman" panose="02020603050405020304" pitchFamily="18" charset="0"/>
            </a:endParaRPr>
          </a:p>
        </p:txBody>
      </p:sp>
      <p:sp>
        <p:nvSpPr>
          <p:cNvPr id="4" name="文本占位符 3"/>
          <p:cNvSpPr>
            <a:spLocks noGrp="1"/>
          </p:cNvSpPr>
          <p:nvPr>
            <p:ph type="body" sz="quarter" idx="16"/>
          </p:nvPr>
        </p:nvSpPr>
        <p:spPr>
          <a:xfrm>
            <a:off x="1795766" y="4970885"/>
            <a:ext cx="9430252" cy="461665"/>
          </a:xfrm>
        </p:spPr>
        <p:txBody>
          <a:bodyPr/>
          <a:lstStyle/>
          <a:p>
            <a:r>
              <a:rPr lang="zh-CN" altLang="en-US" b="1" dirty="0" smtClean="0">
                <a:latin typeface="Times New Roman" panose="02020603050405020304" pitchFamily="18" charset="0"/>
                <a:cs typeface="Times New Roman" panose="02020603050405020304" pitchFamily="18" charset="0"/>
              </a:rPr>
              <a:t>五、预约入馆</a:t>
            </a:r>
            <a:endParaRPr lang="zh-CN" altLang="en-US" b="1" dirty="0">
              <a:latin typeface="Times New Roman" panose="02020603050405020304" pitchFamily="18" charset="0"/>
              <a:cs typeface="Times New Roman" panose="02020603050405020304" pitchFamily="18" charset="0"/>
            </a:endParaRPr>
          </a:p>
        </p:txBody>
      </p:sp>
      <p:sp>
        <p:nvSpPr>
          <p:cNvPr id="6" name="文本占位符 3"/>
          <p:cNvSpPr>
            <a:spLocks noGrp="1"/>
          </p:cNvSpPr>
          <p:nvPr>
            <p:custDataLst>
              <p:tags r:id="rId1"/>
            </p:custDataLst>
          </p:nvPr>
        </p:nvSpPr>
        <p:spPr>
          <a:xfrm>
            <a:off x="1795766" y="5739235"/>
            <a:ext cx="9430252" cy="460375"/>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24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dirty="0" smtClean="0">
                <a:latin typeface="Times New Roman" panose="02020603050405020304" pitchFamily="18" charset="0"/>
                <a:cs typeface="Times New Roman" panose="02020603050405020304" pitchFamily="18" charset="0"/>
              </a:rPr>
              <a:t>六、电子资源使用</a:t>
            </a:r>
            <a:r>
              <a:rPr lang="zh-CN" altLang="en-US" b="1" dirty="0" smtClean="0">
                <a:latin typeface="Times New Roman" panose="02020603050405020304" pitchFamily="18" charset="0"/>
                <a:cs typeface="Times New Roman" panose="02020603050405020304" pitchFamily="18" charset="0"/>
              </a:rPr>
              <a:t>管理规定</a:t>
            </a:r>
            <a:endParaRPr lang="zh-CN" altLang="en-US" b="1" dirty="0" smtClean="0">
              <a:latin typeface="Times New Roman" panose="02020603050405020304" pitchFamily="18" charset="0"/>
              <a:cs typeface="Times New Roman" panose="02020603050405020304" pitchFamily="18" charset="0"/>
            </a:endParaRPr>
          </a:p>
        </p:txBody>
      </p:sp>
      <p:pic>
        <p:nvPicPr>
          <p:cNvPr id="2" name="图片 1" descr="微信图片_20230601144409"/>
          <p:cNvPicPr>
            <a:picLocks noChangeAspect="1"/>
          </p:cNvPicPr>
          <p:nvPr/>
        </p:nvPicPr>
        <p:blipFill>
          <a:blip r:embed="rId2"/>
          <a:stretch>
            <a:fillRect/>
          </a:stretch>
        </p:blipFill>
        <p:spPr>
          <a:xfrm>
            <a:off x="1251585" y="5818505"/>
            <a:ext cx="371475" cy="381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zh-CN" dirty="0"/>
              <a:t>找书</a:t>
            </a:r>
            <a:endParaRPr lang="zh-CN" altLang="en-US" dirty="0"/>
          </a:p>
        </p:txBody>
      </p:sp>
      <p:sp>
        <p:nvSpPr>
          <p:cNvPr id="3" name="文本占位符 2"/>
          <p:cNvSpPr>
            <a:spLocks noGrp="1"/>
          </p:cNvSpPr>
          <p:nvPr>
            <p:ph type="body" sz="quarter" idx="11"/>
          </p:nvPr>
        </p:nvSpPr>
        <p:spPr/>
        <p:txBody>
          <a:bodyPr/>
          <a:lstStyle/>
          <a:p>
            <a:endParaRPr lang="zh-CN" altLang="en-US"/>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64088" y="3064073"/>
            <a:ext cx="5844982" cy="297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609598" y="1452370"/>
            <a:ext cx="10842171" cy="1322070"/>
          </a:xfrm>
          <a:prstGeom prst="rect">
            <a:avLst/>
          </a:prstGeom>
        </p:spPr>
        <p:txBody>
          <a:bodyPr wrap="square">
            <a:spAutoFit/>
          </a:bodyPr>
          <a:lstStyle/>
          <a:p>
            <a:r>
              <a:rPr lang="zh-CN" altLang="zh-CN" sz="3200" b="1" dirty="0" smtClean="0"/>
              <a:t>找书</a:t>
            </a:r>
            <a:endParaRPr lang="en-US" altLang="zh-CN" sz="3200" dirty="0"/>
          </a:p>
          <a:p>
            <a:r>
              <a:rPr lang="en-US" altLang="zh-CN" sz="2400" dirty="0" smtClean="0"/>
              <a:t>	</a:t>
            </a:r>
            <a:r>
              <a:rPr lang="zh-CN" altLang="zh-CN" sz="2400" dirty="0" smtClean="0"/>
              <a:t>途径</a:t>
            </a:r>
            <a:r>
              <a:rPr lang="zh-CN" altLang="zh-CN" sz="2400" dirty="0"/>
              <a:t>一：图书馆</a:t>
            </a:r>
            <a:r>
              <a:rPr lang="zh-CN" altLang="zh-CN" sz="2400" dirty="0" smtClean="0"/>
              <a:t>主页</a:t>
            </a:r>
            <a:r>
              <a:rPr lang="zh-CN" altLang="en-US" sz="2400" dirty="0" smtClean="0"/>
              <a:t>（</a:t>
            </a:r>
            <a:r>
              <a:rPr lang="en-US" altLang="zh-CN" sz="2400" dirty="0">
                <a:sym typeface="+mn-ea"/>
              </a:rPr>
              <a:t>http://lib.ahpu.edu.cn:8989/</a:t>
            </a:r>
            <a:r>
              <a:rPr lang="zh-CN" altLang="en-US" sz="2400" dirty="0" smtClean="0"/>
              <a:t>）之</a:t>
            </a:r>
            <a:r>
              <a:rPr lang="zh-CN" altLang="zh-CN" sz="2400" dirty="0" smtClean="0"/>
              <a:t>书目</a:t>
            </a:r>
            <a:r>
              <a:rPr lang="zh-CN" altLang="zh-CN" sz="2400" dirty="0"/>
              <a:t>检索</a:t>
            </a:r>
            <a:r>
              <a:rPr lang="zh-CN" altLang="zh-CN" sz="2400" dirty="0" smtClean="0"/>
              <a:t>系统</a:t>
            </a:r>
            <a:r>
              <a:rPr lang="zh-CN" altLang="en-US" sz="2400" dirty="0" smtClean="0"/>
              <a:t>；</a:t>
            </a:r>
            <a:endParaRPr lang="en-US" altLang="zh-CN" sz="2400" dirty="0" smtClean="0"/>
          </a:p>
          <a:p>
            <a:r>
              <a:rPr lang="en-US" altLang="zh-CN" sz="2400" dirty="0"/>
              <a:t>	</a:t>
            </a:r>
            <a:r>
              <a:rPr lang="zh-CN" altLang="zh-CN" sz="2400" dirty="0" smtClean="0"/>
              <a:t>途径</a:t>
            </a:r>
            <a:r>
              <a:rPr lang="zh-CN" altLang="zh-CN" sz="2400" dirty="0"/>
              <a:t>二：</a:t>
            </a:r>
            <a:r>
              <a:rPr lang="zh-CN" altLang="zh-CN" sz="2400" dirty="0" smtClean="0"/>
              <a:t>图书馆</a:t>
            </a:r>
            <a:r>
              <a:rPr lang="zh-CN" altLang="en-US" sz="2400" dirty="0" smtClean="0"/>
              <a:t>裙楼</a:t>
            </a:r>
            <a:r>
              <a:rPr lang="en-US" altLang="zh-CN" sz="2400" dirty="0" smtClean="0"/>
              <a:t>2-6</a:t>
            </a:r>
            <a:r>
              <a:rPr lang="zh-CN" altLang="en-US" sz="2400" dirty="0" smtClean="0"/>
              <a:t>楼均有</a:t>
            </a:r>
            <a:r>
              <a:rPr lang="zh-CN" altLang="zh-CN" sz="2400" dirty="0" smtClean="0"/>
              <a:t>“检索终端”</a:t>
            </a:r>
            <a:r>
              <a:rPr lang="zh-CN" altLang="en-US" sz="2400" dirty="0" smtClean="0"/>
              <a:t>供检索使用</a:t>
            </a:r>
            <a:r>
              <a:rPr lang="zh-CN" altLang="zh-CN" sz="2400" dirty="0" smtClean="0"/>
              <a:t>。</a:t>
            </a:r>
            <a:endParaRPr lang="en-US" altLang="zh-CN" sz="2400" dirty="0" smtClean="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59" y="3064073"/>
            <a:ext cx="5920324" cy="297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zh-CN" dirty="0"/>
              <a:t>找书</a:t>
            </a:r>
            <a:endParaRPr lang="zh-CN" altLang="en-US" dirty="0"/>
          </a:p>
        </p:txBody>
      </p:sp>
      <p:sp>
        <p:nvSpPr>
          <p:cNvPr id="3" name="文本占位符 2"/>
          <p:cNvSpPr>
            <a:spLocks noGrp="1"/>
          </p:cNvSpPr>
          <p:nvPr>
            <p:ph type="body" sz="quarter" idx="11"/>
          </p:nvPr>
        </p:nvSpPr>
        <p:spPr/>
        <p:txBody>
          <a:bodyPr/>
          <a:lstStyle/>
          <a:p>
            <a:endParaRPr lang="zh-CN" altLang="en-US"/>
          </a:p>
        </p:txBody>
      </p:sp>
      <p:grpSp>
        <p:nvGrpSpPr>
          <p:cNvPr id="20" name="组合 19"/>
          <p:cNvGrpSpPr/>
          <p:nvPr/>
        </p:nvGrpSpPr>
        <p:grpSpPr>
          <a:xfrm>
            <a:off x="1209175" y="2393954"/>
            <a:ext cx="9587377" cy="3751740"/>
            <a:chOff x="1524000" y="142875"/>
            <a:chExt cx="9144000" cy="6572250"/>
          </a:xfrm>
        </p:grpSpPr>
        <p:sp>
          <p:nvSpPr>
            <p:cNvPr id="6" name="Text Box 4"/>
            <p:cNvSpPr txBox="1"/>
            <p:nvPr/>
          </p:nvSpPr>
          <p:spPr>
            <a:xfrm>
              <a:off x="3556000" y="3149600"/>
              <a:ext cx="5080000" cy="273050"/>
            </a:xfrm>
            <a:prstGeom prst="rect">
              <a:avLst/>
            </a:prstGeom>
            <a:noFill/>
            <a:ln w="9525">
              <a:noFill/>
            </a:ln>
          </p:spPr>
          <p:txBody>
            <a:bodyPr>
              <a:spAutoFit/>
            </a:bodyP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r>
                <a:rPr lang="zh-CN" altLang="en-US" sz="1200" dirty="0">
                  <a:latin typeface="黑体" panose="02010609060101010101" pitchFamily="49" charset="-122"/>
                  <a:ea typeface="黑体" panose="02010609060101010101" pitchFamily="49" charset="-122"/>
                  <a:sym typeface="黑体" panose="02010609060101010101" pitchFamily="49" charset="-122"/>
                </a:rPr>
                <a:t>索书号</a:t>
              </a:r>
              <a:endParaRPr lang="zh-CN" altLang="en-US" dirty="0">
                <a:latin typeface="Arial" panose="020B0604020202020204" pitchFamily="34" charset="0"/>
                <a:ea typeface="宋体" panose="02010600030101010101" pitchFamily="2" charset="-122"/>
              </a:endParaRPr>
            </a:p>
          </p:txBody>
        </p:sp>
        <p:pic>
          <p:nvPicPr>
            <p:cNvPr id="7" name="Picture 13"/>
            <p:cNvPicPr>
              <a:picLocks noChangeAspect="1"/>
            </p:cNvPicPr>
            <p:nvPr/>
          </p:nvPicPr>
          <p:blipFill>
            <a:blip r:embed="rId1"/>
            <a:stretch>
              <a:fillRect/>
            </a:stretch>
          </p:blipFill>
          <p:spPr>
            <a:xfrm>
              <a:off x="1524000" y="142875"/>
              <a:ext cx="9144000" cy="6572250"/>
            </a:xfrm>
            <a:prstGeom prst="rect">
              <a:avLst/>
            </a:prstGeom>
            <a:noFill/>
            <a:ln w="9525">
              <a:noFill/>
            </a:ln>
          </p:spPr>
        </p:pic>
        <p:sp>
          <p:nvSpPr>
            <p:cNvPr id="8" name="AutoShape 5"/>
            <p:cNvSpPr/>
            <p:nvPr/>
          </p:nvSpPr>
          <p:spPr>
            <a:xfrm>
              <a:off x="6096000" y="1785938"/>
              <a:ext cx="1657350" cy="647700"/>
            </a:xfrm>
            <a:prstGeom prst="wedgeRectCallout">
              <a:avLst>
                <a:gd name="adj1" fmla="val -131745"/>
                <a:gd name="adj2" fmla="val 44315"/>
              </a:avLst>
            </a:prstGeom>
            <a:solidFill>
              <a:srgbClr val="FFFFFF"/>
            </a:solidFill>
            <a:ln w="28575" cap="flat" cmpd="sng">
              <a:solidFill>
                <a:srgbClr val="FF0000"/>
              </a:solidFill>
              <a:prstDash val="solid"/>
              <a:miter/>
              <a:headEnd type="none" w="med" len="med"/>
              <a:tailEnd type="none" w="med" len="med"/>
            </a:ln>
          </p:spPr>
          <p:txBody>
            <a:bodyP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r>
                <a:rPr lang="zh-CN" altLang="en-US" dirty="0">
                  <a:solidFill>
                    <a:srgbClr val="E62178"/>
                  </a:solidFill>
                  <a:latin typeface="Arial" panose="020B0604020202020204" pitchFamily="34" charset="0"/>
                  <a:ea typeface="宋体" panose="02010600030101010101" pitchFamily="2" charset="-122"/>
                </a:rPr>
                <a:t>索书号</a:t>
              </a:r>
              <a:endParaRPr lang="zh-CN" altLang="en-US" dirty="0">
                <a:solidFill>
                  <a:srgbClr val="E62178"/>
                </a:solidFill>
                <a:latin typeface="Arial" panose="020B0604020202020204" pitchFamily="34" charset="0"/>
                <a:ea typeface="宋体" panose="02010600030101010101" pitchFamily="2" charset="-122"/>
              </a:endParaRPr>
            </a:p>
          </p:txBody>
        </p:sp>
        <p:sp>
          <p:nvSpPr>
            <p:cNvPr id="9" name="Oval 6"/>
            <p:cNvSpPr/>
            <p:nvPr/>
          </p:nvSpPr>
          <p:spPr>
            <a:xfrm>
              <a:off x="3503613" y="2146300"/>
              <a:ext cx="1223962" cy="431800"/>
            </a:xfrm>
            <a:prstGeom prst="ellipse">
              <a:avLst/>
            </a:prstGeom>
            <a:noFill/>
            <a:ln w="25400" cap="flat" cmpd="sng">
              <a:solidFill>
                <a:srgbClr val="FF0000"/>
              </a:solidFill>
              <a:prstDash val="solid"/>
              <a:headEnd type="none" w="med" len="med"/>
              <a:tailEnd type="none" w="med" len="med"/>
            </a:ln>
          </p:spPr>
          <p:txBody>
            <a:bodyP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latin typeface="Arial" panose="020B0604020202020204" pitchFamily="34" charset="0"/>
                <a:ea typeface="宋体" panose="02010600030101010101" pitchFamily="2" charset="-122"/>
              </a:endParaRPr>
            </a:p>
          </p:txBody>
        </p:sp>
        <p:sp>
          <p:nvSpPr>
            <p:cNvPr id="10" name="Oval 7"/>
            <p:cNvSpPr/>
            <p:nvPr/>
          </p:nvSpPr>
          <p:spPr>
            <a:xfrm>
              <a:off x="4238625" y="4151313"/>
              <a:ext cx="719138" cy="1920875"/>
            </a:xfrm>
            <a:prstGeom prst="ellipse">
              <a:avLst/>
            </a:prstGeom>
            <a:noFill/>
            <a:ln w="12700" cap="flat" cmpd="sng">
              <a:solidFill>
                <a:srgbClr val="FF0000"/>
              </a:solidFill>
              <a:prstDash val="solid"/>
              <a:headEnd type="none" w="med" len="med"/>
              <a:tailEnd type="none" w="med" len="med"/>
            </a:ln>
          </p:spPr>
          <p:txBody>
            <a:bodyP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latin typeface="Arial" panose="020B0604020202020204" pitchFamily="34" charset="0"/>
                <a:ea typeface="宋体" panose="02010600030101010101" pitchFamily="2" charset="-122"/>
              </a:endParaRPr>
            </a:p>
          </p:txBody>
        </p:sp>
        <p:sp>
          <p:nvSpPr>
            <p:cNvPr id="11" name="Oval 8"/>
            <p:cNvSpPr/>
            <p:nvPr/>
          </p:nvSpPr>
          <p:spPr>
            <a:xfrm>
              <a:off x="9121775" y="4222750"/>
              <a:ext cx="863600" cy="431800"/>
            </a:xfrm>
            <a:prstGeom prst="ellipse">
              <a:avLst/>
            </a:prstGeom>
            <a:noFill/>
            <a:ln w="12700" cap="flat" cmpd="sng">
              <a:solidFill>
                <a:srgbClr val="FF0000"/>
              </a:solidFill>
              <a:prstDash val="solid"/>
              <a:headEnd type="none" w="med" len="med"/>
              <a:tailEnd type="none" w="med" len="med"/>
            </a:ln>
          </p:spPr>
          <p:txBody>
            <a:bodyP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latin typeface="Arial" panose="020B0604020202020204" pitchFamily="34" charset="0"/>
                <a:ea typeface="宋体" panose="02010600030101010101" pitchFamily="2" charset="-122"/>
              </a:endParaRPr>
            </a:p>
          </p:txBody>
        </p:sp>
        <p:sp>
          <p:nvSpPr>
            <p:cNvPr id="12" name="AutoShape 9"/>
            <p:cNvSpPr/>
            <p:nvPr/>
          </p:nvSpPr>
          <p:spPr>
            <a:xfrm>
              <a:off x="8686800" y="2997200"/>
              <a:ext cx="1766888" cy="720725"/>
            </a:xfrm>
            <a:prstGeom prst="wedgeRoundRectCallout">
              <a:avLst>
                <a:gd name="adj1" fmla="val 44069"/>
                <a:gd name="adj2" fmla="val 235375"/>
                <a:gd name="adj3" fmla="val 16667"/>
              </a:avLst>
            </a:prstGeom>
            <a:noFill/>
            <a:ln w="9525" cap="flat" cmpd="sng">
              <a:solidFill>
                <a:srgbClr val="FF0000"/>
              </a:solidFill>
              <a:prstDash val="solid"/>
              <a:miter/>
              <a:headEnd type="none" w="med" len="med"/>
              <a:tailEnd type="none" w="med" len="med"/>
            </a:ln>
          </p:spPr>
          <p:txBody>
            <a:bodyP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pPr marL="342900" indent="-342900">
                <a:spcBef>
                  <a:spcPct val="20000"/>
                </a:spcBef>
                <a:buClr>
                  <a:schemeClr val="accent1"/>
                </a:buClr>
                <a:buFont typeface="Arial" panose="020B0604020202020204" pitchFamily="34" charset="0"/>
              </a:pPr>
              <a:r>
                <a:rPr lang="zh-CN" altLang="en-US" dirty="0">
                  <a:solidFill>
                    <a:srgbClr val="FF3300"/>
                  </a:solidFill>
                  <a:latin typeface="Tahoma" panose="020B0604030504040204" pitchFamily="34" charset="0"/>
                  <a:ea typeface="宋体" panose="02010600030101010101" pitchFamily="2" charset="-122"/>
                </a:rPr>
                <a:t>若此书全部借</a:t>
              </a:r>
              <a:endParaRPr lang="en-US" altLang="zh-CN" dirty="0">
                <a:solidFill>
                  <a:srgbClr val="FF3300"/>
                </a:solidFill>
                <a:latin typeface="Tahoma" panose="020B0604030504040204" pitchFamily="34" charset="0"/>
                <a:ea typeface="宋体" panose="02010600030101010101" pitchFamily="2" charset="-122"/>
              </a:endParaRPr>
            </a:p>
            <a:p>
              <a:pPr marL="342900" indent="-342900">
                <a:spcBef>
                  <a:spcPct val="20000"/>
                </a:spcBef>
                <a:buClr>
                  <a:schemeClr val="accent1"/>
                </a:buClr>
                <a:buFont typeface="Arial" panose="020B0604020202020204" pitchFamily="34" charset="0"/>
              </a:pPr>
              <a:r>
                <a:rPr lang="zh-CN" altLang="en-US" dirty="0">
                  <a:solidFill>
                    <a:srgbClr val="FF3300"/>
                  </a:solidFill>
                  <a:latin typeface="Tahoma" panose="020B0604030504040204" pitchFamily="34" charset="0"/>
                  <a:ea typeface="宋体" panose="02010600030101010101" pitchFamily="2" charset="-122"/>
                </a:rPr>
                <a:t>出可以预约</a:t>
              </a:r>
              <a:endParaRPr lang="zh-CN" altLang="en-US" dirty="0">
                <a:solidFill>
                  <a:srgbClr val="FF3300"/>
                </a:solidFill>
                <a:latin typeface="Tahoma" panose="020B0604030504040204" pitchFamily="34" charset="0"/>
                <a:ea typeface="宋体" panose="02010600030101010101" pitchFamily="2" charset="-122"/>
              </a:endParaRPr>
            </a:p>
          </p:txBody>
        </p:sp>
        <p:sp>
          <p:nvSpPr>
            <p:cNvPr id="14" name="Rectangle 11"/>
            <p:cNvSpPr/>
            <p:nvPr/>
          </p:nvSpPr>
          <p:spPr>
            <a:xfrm>
              <a:off x="1666875" y="4143375"/>
              <a:ext cx="8858250" cy="2428875"/>
            </a:xfrm>
            <a:prstGeom prst="rect">
              <a:avLst/>
            </a:prstGeom>
            <a:noFill/>
            <a:ln w="28575" cap="flat" cmpd="sng">
              <a:solidFill>
                <a:srgbClr val="FF0000"/>
              </a:solidFill>
              <a:prstDash val="solid"/>
              <a:miter/>
              <a:headEnd type="none" w="med" len="med"/>
              <a:tailEnd type="none" w="med" len="med"/>
            </a:ln>
          </p:spPr>
          <p:txBody>
            <a:bodyPr wrap="none" anchor="ct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latin typeface="Arial" panose="020B0604020202020204" pitchFamily="34" charset="0"/>
                <a:ea typeface="宋体" panose="02010600030101010101" pitchFamily="2" charset="-122"/>
              </a:endParaRPr>
            </a:p>
          </p:txBody>
        </p:sp>
        <p:sp>
          <p:nvSpPr>
            <p:cNvPr id="15" name="Oval 12"/>
            <p:cNvSpPr/>
            <p:nvPr/>
          </p:nvSpPr>
          <p:spPr>
            <a:xfrm>
              <a:off x="7450138" y="4151313"/>
              <a:ext cx="574675" cy="1349375"/>
            </a:xfrm>
            <a:prstGeom prst="ellipse">
              <a:avLst/>
            </a:prstGeom>
            <a:noFill/>
            <a:ln w="12700" cap="flat" cmpd="sng">
              <a:solidFill>
                <a:srgbClr val="FF0000"/>
              </a:solidFill>
              <a:prstDash val="solid"/>
              <a:headEnd type="none" w="med" len="med"/>
              <a:tailEnd type="none" w="med" len="med"/>
            </a:ln>
          </p:spPr>
          <p:txBody>
            <a:bodyP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latin typeface="Arial" panose="020B0604020202020204" pitchFamily="34" charset="0"/>
                <a:ea typeface="宋体" panose="02010600030101010101" pitchFamily="2" charset="-122"/>
              </a:endParaRPr>
            </a:p>
          </p:txBody>
        </p:sp>
        <p:sp>
          <p:nvSpPr>
            <p:cNvPr id="16" name="Oval 8"/>
            <p:cNvSpPr/>
            <p:nvPr/>
          </p:nvSpPr>
          <p:spPr>
            <a:xfrm>
              <a:off x="5524500" y="4214813"/>
              <a:ext cx="1285875" cy="1928812"/>
            </a:xfrm>
            <a:prstGeom prst="ellipse">
              <a:avLst/>
            </a:prstGeom>
            <a:noFill/>
            <a:ln w="12700" cap="flat" cmpd="sng">
              <a:solidFill>
                <a:srgbClr val="FF0000"/>
              </a:solidFill>
              <a:prstDash val="solid"/>
              <a:headEnd type="none" w="med" len="med"/>
              <a:tailEnd type="none" w="med" len="med"/>
            </a:ln>
          </p:spPr>
          <p:txBody>
            <a:bodyP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latin typeface="Arial" panose="020B0604020202020204" pitchFamily="34" charset="0"/>
                <a:ea typeface="宋体" panose="02010600030101010101" pitchFamily="2" charset="-122"/>
              </a:endParaRPr>
            </a:p>
          </p:txBody>
        </p:sp>
        <p:pic>
          <p:nvPicPr>
            <p:cNvPr id="19" name="Picture 15"/>
            <p:cNvPicPr>
              <a:picLocks noChangeAspect="1"/>
            </p:cNvPicPr>
            <p:nvPr/>
          </p:nvPicPr>
          <p:blipFill>
            <a:blip r:embed="rId2"/>
            <a:srcRect t="11679" r="62000" b="3467"/>
            <a:stretch>
              <a:fillRect/>
            </a:stretch>
          </p:blipFill>
          <p:spPr>
            <a:xfrm>
              <a:off x="7810500" y="1000125"/>
              <a:ext cx="963613" cy="1428750"/>
            </a:xfrm>
            <a:prstGeom prst="rect">
              <a:avLst/>
            </a:prstGeom>
            <a:noFill/>
            <a:ln w="9525">
              <a:noFill/>
            </a:ln>
          </p:spPr>
        </p:pic>
      </p:grpSp>
      <p:sp>
        <p:nvSpPr>
          <p:cNvPr id="5" name="矩形 4"/>
          <p:cNvSpPr/>
          <p:nvPr/>
        </p:nvSpPr>
        <p:spPr>
          <a:xfrm>
            <a:off x="1209176" y="1478084"/>
            <a:ext cx="7307046" cy="707886"/>
          </a:xfrm>
          <a:prstGeom prst="rect">
            <a:avLst/>
          </a:prstGeom>
        </p:spPr>
        <p:txBody>
          <a:bodyPr wrap="square">
            <a:spAutoFit/>
          </a:bodyPr>
          <a:lstStyle/>
          <a:p>
            <a:r>
              <a:rPr lang="zh-CN" altLang="en-US" sz="2000" dirty="0"/>
              <a:t>通过检索系统查找所</a:t>
            </a:r>
            <a:r>
              <a:rPr lang="zh-CN" altLang="en-US" sz="2000" dirty="0" smtClean="0"/>
              <a:t>需书籍，根据查找反馈结果，</a:t>
            </a:r>
            <a:endParaRPr lang="en-US" altLang="zh-CN" sz="2000" dirty="0" smtClean="0"/>
          </a:p>
          <a:p>
            <a:r>
              <a:rPr lang="zh-CN" altLang="en-US" sz="2000" dirty="0" smtClean="0"/>
              <a:t>按照索书号或者图书位置导航图找到相应书籍进行借阅</a:t>
            </a:r>
            <a:r>
              <a:rPr lang="zh-CN" altLang="en-US" dirty="0" smtClean="0"/>
              <a:t>。</a:t>
            </a:r>
            <a:endParaRPr lang="en-US" altLang="zh-CN"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zh-CN" dirty="0"/>
              <a:t>找书</a:t>
            </a:r>
            <a:endParaRPr lang="zh-CN" altLang="en-US" dirty="0"/>
          </a:p>
        </p:txBody>
      </p:sp>
      <p:sp>
        <p:nvSpPr>
          <p:cNvPr id="3" name="文本占位符 2"/>
          <p:cNvSpPr>
            <a:spLocks noGrp="1"/>
          </p:cNvSpPr>
          <p:nvPr>
            <p:ph type="body" sz="quarter" idx="11"/>
          </p:nvPr>
        </p:nvSpPr>
        <p:spPr/>
        <p:txBody>
          <a:bodyPr/>
          <a:lstStyle/>
          <a:p>
            <a:endParaRPr lang="zh-CN" altLang="en-US"/>
          </a:p>
        </p:txBody>
      </p:sp>
      <p:sp>
        <p:nvSpPr>
          <p:cNvPr id="4" name="Text Box 3"/>
          <p:cNvSpPr txBox="1"/>
          <p:nvPr/>
        </p:nvSpPr>
        <p:spPr>
          <a:xfrm>
            <a:off x="1119352" y="1254824"/>
            <a:ext cx="10216055" cy="460375"/>
          </a:xfrm>
          <a:prstGeom prst="rect">
            <a:avLst/>
          </a:prstGeom>
          <a:noFill/>
          <a:ln w="9525">
            <a:noFill/>
          </a:ln>
        </p:spPr>
        <p:txBody>
          <a:bodyPr wrap="square" lIns="0" rIns="0">
            <a:spAutoFit/>
          </a:bodyP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pPr>
              <a:spcBef>
                <a:spcPct val="50000"/>
              </a:spcBef>
            </a:pPr>
            <a:r>
              <a:rPr lang="zh-CN" altLang="en-US" sz="2400" dirty="0">
                <a:latin typeface="+mn-lt"/>
              </a:rPr>
              <a:t>图书馆的</a:t>
            </a:r>
            <a:r>
              <a:rPr lang="zh-CN" altLang="en-US" sz="2400" dirty="0" smtClean="0">
                <a:latin typeface="+mn-lt"/>
              </a:rPr>
              <a:t>书是按照索书号  从</a:t>
            </a:r>
            <a:r>
              <a:rPr lang="zh-CN" altLang="en-US" sz="2400" dirty="0">
                <a:latin typeface="+mn-lt"/>
              </a:rPr>
              <a:t>左到右</a:t>
            </a:r>
            <a:r>
              <a:rPr lang="en-US" altLang="zh-CN" sz="2400" dirty="0">
                <a:latin typeface="+mn-lt"/>
              </a:rPr>
              <a:t> </a:t>
            </a:r>
            <a:r>
              <a:rPr lang="zh-CN" altLang="en-US" sz="2400" dirty="0">
                <a:latin typeface="+mn-lt"/>
              </a:rPr>
              <a:t>从上至下进行</a:t>
            </a:r>
            <a:r>
              <a:rPr lang="zh-CN" altLang="en-US" sz="2400" dirty="0" smtClean="0">
                <a:latin typeface="+mn-lt"/>
              </a:rPr>
              <a:t>排列，方便大家查找</a:t>
            </a:r>
            <a:endParaRPr lang="zh-CN" altLang="en-US" sz="2400" dirty="0">
              <a:latin typeface="+mn-lt"/>
            </a:endParaRPr>
          </a:p>
        </p:txBody>
      </p:sp>
      <p:grpSp>
        <p:nvGrpSpPr>
          <p:cNvPr id="7" name="组合 6"/>
          <p:cNvGrpSpPr/>
          <p:nvPr/>
        </p:nvGrpSpPr>
        <p:grpSpPr>
          <a:xfrm>
            <a:off x="1881870" y="1766994"/>
            <a:ext cx="8223305" cy="4913591"/>
            <a:chOff x="1660634" y="1798527"/>
            <a:chExt cx="8223305" cy="4913591"/>
          </a:xfrm>
        </p:grpSpPr>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60634" y="1798527"/>
              <a:ext cx="8223305" cy="4913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标注 5"/>
            <p:cNvSpPr/>
            <p:nvPr/>
          </p:nvSpPr>
          <p:spPr>
            <a:xfrm>
              <a:off x="4112992" y="4020207"/>
              <a:ext cx="1285875" cy="1143000"/>
            </a:xfrm>
            <a:prstGeom prst="wedgeRectCallout">
              <a:avLst>
                <a:gd name="adj1" fmla="val 91319"/>
                <a:gd name="adj2" fmla="val 37128"/>
              </a:avLst>
            </a:prstGeom>
            <a:noFill/>
            <a:ln w="38100" cap="flat" cmpd="sng">
              <a:solidFill>
                <a:srgbClr val="FF0000"/>
              </a:solidFill>
              <a:prstDash val="solid"/>
              <a:round/>
              <a:headEnd type="none" w="med" len="med"/>
              <a:tailEnd type="none" w="med" len="med"/>
            </a:ln>
          </p:spPr>
          <p:txBody>
            <a:bodyPr wrap="none" anchor="ct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r>
                <a:rPr lang="zh-CN" altLang="en-US" sz="2400" dirty="0">
                  <a:solidFill>
                    <a:srgbClr val="92D050"/>
                  </a:solidFill>
                  <a:latin typeface="+mn-ea"/>
                </a:rPr>
                <a:t>索书号</a:t>
              </a:r>
              <a:endParaRPr lang="en-US" altLang="zh-CN" sz="2400" dirty="0">
                <a:solidFill>
                  <a:srgbClr val="92D050"/>
                </a:solidFill>
                <a:latin typeface="+mn-ea"/>
              </a:endParaRPr>
            </a:p>
            <a:p>
              <a:r>
                <a:rPr lang="zh-CN" altLang="en-US" sz="2400" dirty="0">
                  <a:solidFill>
                    <a:srgbClr val="92D050"/>
                  </a:solidFill>
                  <a:latin typeface="+mn-ea"/>
                </a:rPr>
                <a:t>在这里</a:t>
              </a:r>
              <a:endParaRPr lang="zh-CN" altLang="en-US" sz="2400" dirty="0">
                <a:solidFill>
                  <a:srgbClr val="92D050"/>
                </a:solidFill>
                <a:latin typeface="+mn-ea"/>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44926" y="1195004"/>
            <a:ext cx="10648788" cy="5139869"/>
          </a:xfrm>
          <a:prstGeom prst="rect">
            <a:avLst/>
          </a:prstGeom>
        </p:spPr>
        <p:txBody>
          <a:bodyPr wrap="square">
            <a:spAutoFit/>
          </a:bodyPr>
          <a:lstStyle/>
          <a:p>
            <a:r>
              <a:rPr lang="zh-CN" altLang="zh-CN" sz="4000" b="1" dirty="0" smtClean="0"/>
              <a:t>借书</a:t>
            </a:r>
            <a:endParaRPr lang="en-US" altLang="zh-CN" sz="2400" dirty="0" smtClean="0"/>
          </a:p>
          <a:p>
            <a:pPr lvl="0">
              <a:lnSpc>
                <a:spcPct val="150000"/>
              </a:lnSpc>
            </a:pPr>
            <a:r>
              <a:rPr lang="zh-CN" altLang="en-US" sz="2400" b="1" dirty="0" smtClean="0"/>
              <a:t>自助借书（通过自助借还书机）</a:t>
            </a:r>
            <a:endParaRPr lang="en-US" altLang="zh-CN" sz="2400" b="1" dirty="0"/>
          </a:p>
          <a:p>
            <a:pPr lvl="0">
              <a:lnSpc>
                <a:spcPct val="150000"/>
              </a:lnSpc>
            </a:pPr>
            <a:r>
              <a:rPr lang="zh-CN" altLang="en-US" sz="2400" dirty="0" smtClean="0"/>
              <a:t>（</a:t>
            </a:r>
            <a:r>
              <a:rPr lang="en-US" altLang="zh-CN" sz="2400" dirty="0"/>
              <a:t>1</a:t>
            </a:r>
            <a:r>
              <a:rPr lang="zh-CN" altLang="en-US" sz="2400" dirty="0" smtClean="0"/>
              <a:t>）</a:t>
            </a:r>
            <a:r>
              <a:rPr lang="zh-CN" altLang="zh-CN" sz="2400" dirty="0" smtClean="0"/>
              <a:t>将</a:t>
            </a:r>
            <a:r>
              <a:rPr lang="zh-CN" altLang="zh-CN" sz="2400" dirty="0"/>
              <a:t>图书放到“图书放置区”</a:t>
            </a:r>
            <a:r>
              <a:rPr lang="zh-CN" altLang="zh-CN" sz="2400" dirty="0" smtClean="0"/>
              <a:t>平台</a:t>
            </a:r>
            <a:endParaRPr lang="en-US" altLang="zh-CN" sz="2400" dirty="0" smtClean="0"/>
          </a:p>
          <a:p>
            <a:pPr lvl="0">
              <a:lnSpc>
                <a:spcPct val="150000"/>
              </a:lnSpc>
            </a:pPr>
            <a:r>
              <a:rPr lang="zh-CN" altLang="en-US" sz="2400" dirty="0" smtClean="0"/>
              <a:t>（</a:t>
            </a:r>
            <a:r>
              <a:rPr lang="en-US" altLang="zh-CN" sz="2400" dirty="0" smtClean="0"/>
              <a:t>2</a:t>
            </a:r>
            <a:r>
              <a:rPr lang="zh-CN" altLang="en-US" sz="2400" dirty="0" smtClean="0"/>
              <a:t>）</a:t>
            </a:r>
            <a:r>
              <a:rPr lang="zh-CN" altLang="zh-CN" sz="2400" dirty="0" smtClean="0"/>
              <a:t>点</a:t>
            </a:r>
            <a:r>
              <a:rPr lang="zh-CN" altLang="en-US" sz="2400" dirty="0" smtClean="0"/>
              <a:t>击屏幕上的</a:t>
            </a:r>
            <a:r>
              <a:rPr lang="zh-CN" altLang="zh-CN" sz="2400" dirty="0" smtClean="0"/>
              <a:t>“借书”</a:t>
            </a:r>
            <a:r>
              <a:rPr lang="zh-CN" altLang="en-US" sz="2400" dirty="0" smtClean="0"/>
              <a:t>按钮</a:t>
            </a:r>
            <a:endParaRPr lang="zh-CN" altLang="zh-CN" sz="2400" dirty="0"/>
          </a:p>
          <a:p>
            <a:pPr lvl="0">
              <a:lnSpc>
                <a:spcPct val="150000"/>
              </a:lnSpc>
            </a:pPr>
            <a:r>
              <a:rPr lang="zh-CN" altLang="en-US" sz="2400" dirty="0" smtClean="0"/>
              <a:t>（</a:t>
            </a:r>
            <a:r>
              <a:rPr lang="en-US" altLang="zh-CN" sz="2400" dirty="0"/>
              <a:t>3</a:t>
            </a:r>
            <a:r>
              <a:rPr lang="zh-CN" altLang="en-US" sz="2400" dirty="0" smtClean="0"/>
              <a:t>）将“校园卡”放在读卡位置</a:t>
            </a:r>
            <a:endParaRPr lang="en-US" altLang="zh-CN" sz="2400" dirty="0" smtClean="0"/>
          </a:p>
          <a:p>
            <a:pPr lvl="0">
              <a:lnSpc>
                <a:spcPct val="150000"/>
              </a:lnSpc>
            </a:pPr>
            <a:r>
              <a:rPr lang="zh-CN" altLang="en-US" sz="2400" dirty="0"/>
              <a:t>（</a:t>
            </a:r>
            <a:r>
              <a:rPr lang="en-US" altLang="zh-CN" sz="2400" dirty="0"/>
              <a:t>4</a:t>
            </a:r>
            <a:r>
              <a:rPr lang="zh-CN" altLang="en-US" sz="2400" dirty="0"/>
              <a:t>）</a:t>
            </a:r>
            <a:r>
              <a:rPr lang="zh-CN" altLang="zh-CN" sz="2400" dirty="0" smtClean="0"/>
              <a:t>按屏幕</a:t>
            </a:r>
            <a:r>
              <a:rPr lang="zh-CN" altLang="en-US" sz="2400" dirty="0"/>
              <a:t>提示</a:t>
            </a:r>
            <a:r>
              <a:rPr lang="zh-CN" altLang="zh-CN" sz="2400" dirty="0" smtClean="0"/>
              <a:t>核对</a:t>
            </a:r>
            <a:r>
              <a:rPr lang="zh-CN" altLang="zh-CN" sz="2400" dirty="0"/>
              <a:t>书名</a:t>
            </a:r>
            <a:r>
              <a:rPr lang="zh-CN" altLang="zh-CN" sz="2400" dirty="0" smtClean="0"/>
              <a:t>和</a:t>
            </a:r>
            <a:r>
              <a:rPr lang="zh-CN" altLang="en-US" sz="2400" dirty="0"/>
              <a:t>册</a:t>
            </a:r>
            <a:r>
              <a:rPr lang="zh-CN" altLang="en-US" sz="2400" dirty="0" smtClean="0"/>
              <a:t>数并确认</a:t>
            </a:r>
            <a:endParaRPr lang="zh-CN" altLang="zh-CN" sz="2400" dirty="0"/>
          </a:p>
          <a:p>
            <a:pPr lvl="0">
              <a:lnSpc>
                <a:spcPct val="150000"/>
              </a:lnSpc>
            </a:pPr>
            <a:r>
              <a:rPr lang="zh-CN" altLang="en-US" sz="2400" dirty="0"/>
              <a:t>（</a:t>
            </a:r>
            <a:r>
              <a:rPr lang="en-US" altLang="zh-CN" sz="2400" dirty="0"/>
              <a:t>5</a:t>
            </a:r>
            <a:r>
              <a:rPr lang="zh-CN" altLang="en-US" sz="2400" dirty="0" smtClean="0"/>
              <a:t>）</a:t>
            </a:r>
            <a:r>
              <a:rPr lang="zh-CN" altLang="zh-CN" sz="2400" dirty="0" smtClean="0"/>
              <a:t>屏幕</a:t>
            </a:r>
            <a:r>
              <a:rPr lang="zh-CN" altLang="zh-CN" sz="2400" dirty="0"/>
              <a:t>提示“操作成功”</a:t>
            </a:r>
            <a:r>
              <a:rPr lang="zh-CN" altLang="zh-CN" sz="2400" dirty="0" smtClean="0"/>
              <a:t>后借阅</a:t>
            </a:r>
            <a:r>
              <a:rPr lang="zh-CN" altLang="zh-CN" sz="2400" dirty="0"/>
              <a:t>完成，取走校园</a:t>
            </a:r>
            <a:r>
              <a:rPr lang="zh-CN" altLang="zh-CN" sz="2400" dirty="0" smtClean="0"/>
              <a:t>卡</a:t>
            </a:r>
            <a:r>
              <a:rPr lang="zh-CN" altLang="en-US" sz="2400" dirty="0" smtClean="0"/>
              <a:t>和图书即可</a:t>
            </a:r>
            <a:endParaRPr lang="en-US" altLang="zh-CN" sz="2400" dirty="0"/>
          </a:p>
          <a:p>
            <a:pPr>
              <a:lnSpc>
                <a:spcPct val="150000"/>
              </a:lnSpc>
            </a:pPr>
            <a:r>
              <a:rPr lang="zh-CN" altLang="zh-CN" sz="2400" b="1" dirty="0"/>
              <a:t>人工借还书</a:t>
            </a:r>
            <a:endParaRPr lang="zh-CN" altLang="zh-CN" sz="2400" b="1" dirty="0"/>
          </a:p>
          <a:p>
            <a:pPr>
              <a:lnSpc>
                <a:spcPct val="150000"/>
              </a:lnSpc>
            </a:pPr>
            <a:r>
              <a:rPr lang="zh-CN" altLang="zh-CN" sz="2400" dirty="0"/>
              <a:t>借还书遇到问题，比如图书逾期等问题时到二楼综合</a:t>
            </a:r>
            <a:r>
              <a:rPr lang="zh-CN" altLang="zh-CN" sz="2400" dirty="0" smtClean="0"/>
              <a:t>服务台咨询</a:t>
            </a:r>
            <a:r>
              <a:rPr lang="zh-CN" altLang="zh-CN" sz="2400" dirty="0"/>
              <a:t>办理</a:t>
            </a:r>
            <a:r>
              <a:rPr lang="zh-CN" altLang="zh-CN" sz="2400" dirty="0" smtClean="0"/>
              <a:t>。</a:t>
            </a:r>
            <a:endParaRPr lang="zh-CN" altLang="zh-CN" dirty="0"/>
          </a:p>
        </p:txBody>
      </p:sp>
      <p:sp>
        <p:nvSpPr>
          <p:cNvPr id="3" name="文本占位符 2"/>
          <p:cNvSpPr>
            <a:spLocks noGrp="1"/>
          </p:cNvSpPr>
          <p:nvPr>
            <p:ph type="body" sz="quarter" idx="10"/>
          </p:nvPr>
        </p:nvSpPr>
        <p:spPr/>
        <p:txBody>
          <a:bodyPr/>
          <a:lstStyle/>
          <a:p>
            <a:endParaRPr lang="zh-CN"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sp>
        <p:nvSpPr>
          <p:cNvPr id="3" name="文本占位符 2"/>
          <p:cNvSpPr>
            <a:spLocks noGrp="1"/>
          </p:cNvSpPr>
          <p:nvPr>
            <p:ph type="body" sz="quarter" idx="11"/>
          </p:nvPr>
        </p:nvSpPr>
        <p:spPr/>
        <p:txBody>
          <a:bodyPr/>
          <a:lstStyle/>
          <a:p>
            <a:endParaRPr lang="zh-CN" altLang="en-US"/>
          </a:p>
        </p:txBody>
      </p:sp>
      <p:sp>
        <p:nvSpPr>
          <p:cNvPr id="4" name="矩形 3"/>
          <p:cNvSpPr/>
          <p:nvPr/>
        </p:nvSpPr>
        <p:spPr>
          <a:xfrm>
            <a:off x="593334" y="1568895"/>
            <a:ext cx="10755085" cy="3753485"/>
          </a:xfrm>
          <a:prstGeom prst="rect">
            <a:avLst/>
          </a:prstGeom>
        </p:spPr>
        <p:txBody>
          <a:bodyPr wrap="square">
            <a:spAutoFit/>
          </a:bodyPr>
          <a:lstStyle/>
          <a:p>
            <a:r>
              <a:rPr lang="zh-CN" altLang="en-US" sz="4000" b="1" dirty="0" smtClean="0"/>
              <a:t>还书</a:t>
            </a:r>
            <a:endParaRPr lang="en-US" altLang="zh-CN" sz="2400" b="1" dirty="0" smtClean="0"/>
          </a:p>
          <a:p>
            <a:pPr lvl="0">
              <a:lnSpc>
                <a:spcPct val="150000"/>
              </a:lnSpc>
            </a:pPr>
            <a:r>
              <a:rPr lang="zh-CN" altLang="en-US" sz="2400" b="1" dirty="0" smtClean="0"/>
              <a:t>自助</a:t>
            </a:r>
            <a:r>
              <a:rPr lang="zh-CN" altLang="en-US" sz="2400" b="1" dirty="0"/>
              <a:t>还书（通过自助借还书机）</a:t>
            </a:r>
            <a:endParaRPr lang="en-US" altLang="zh-CN" sz="2400" b="1" dirty="0"/>
          </a:p>
          <a:p>
            <a:pPr>
              <a:lnSpc>
                <a:spcPct val="150000"/>
              </a:lnSpc>
            </a:pPr>
            <a:r>
              <a:rPr lang="zh-CN" altLang="en-US" sz="2400" dirty="0" smtClean="0"/>
              <a:t>（</a:t>
            </a:r>
            <a:r>
              <a:rPr lang="en-US" altLang="zh-CN" sz="2400" dirty="0"/>
              <a:t>1</a:t>
            </a:r>
            <a:r>
              <a:rPr lang="zh-CN" altLang="en-US" sz="2400" dirty="0" smtClean="0"/>
              <a:t>）</a:t>
            </a:r>
            <a:r>
              <a:rPr lang="zh-CN" altLang="zh-CN" sz="2400" dirty="0" smtClean="0"/>
              <a:t>将</a:t>
            </a:r>
            <a:r>
              <a:rPr lang="zh-CN" altLang="zh-CN" sz="2400" dirty="0"/>
              <a:t>图书放到“图书放置区”</a:t>
            </a:r>
            <a:r>
              <a:rPr lang="zh-CN" altLang="zh-CN" sz="2400" dirty="0" smtClean="0"/>
              <a:t>平台</a:t>
            </a:r>
            <a:endParaRPr lang="en-US" altLang="zh-CN" sz="2400" dirty="0" smtClean="0"/>
          </a:p>
          <a:p>
            <a:pPr>
              <a:lnSpc>
                <a:spcPct val="150000"/>
              </a:lnSpc>
            </a:pPr>
            <a:r>
              <a:rPr lang="zh-CN" altLang="en-US" sz="2400" dirty="0" smtClean="0"/>
              <a:t>（</a:t>
            </a:r>
            <a:r>
              <a:rPr lang="en-US" altLang="zh-CN" sz="2400" dirty="0" smtClean="0"/>
              <a:t>2</a:t>
            </a:r>
            <a:r>
              <a:rPr lang="zh-CN" altLang="en-US" sz="2400" dirty="0" smtClean="0"/>
              <a:t>）点击屏幕上的</a:t>
            </a:r>
            <a:r>
              <a:rPr lang="zh-CN" altLang="zh-CN" sz="2400" dirty="0" smtClean="0"/>
              <a:t>“还书”</a:t>
            </a:r>
            <a:r>
              <a:rPr lang="zh-CN" altLang="en-US" sz="2400" dirty="0" smtClean="0"/>
              <a:t>按钮</a:t>
            </a:r>
            <a:r>
              <a:rPr lang="en-US" altLang="zh-CN" sz="2400" dirty="0" smtClean="0"/>
              <a:t>  </a:t>
            </a:r>
            <a:endParaRPr lang="en-US" altLang="zh-CN" sz="2400" dirty="0" smtClean="0"/>
          </a:p>
          <a:p>
            <a:pPr lvl="0">
              <a:lnSpc>
                <a:spcPct val="150000"/>
              </a:lnSpc>
            </a:pPr>
            <a:r>
              <a:rPr lang="zh-CN" altLang="en-US" sz="2400" dirty="0" smtClean="0"/>
              <a:t>（</a:t>
            </a:r>
            <a:r>
              <a:rPr lang="en-US" altLang="zh-CN" sz="2400" dirty="0" smtClean="0"/>
              <a:t>3</a:t>
            </a:r>
            <a:r>
              <a:rPr lang="zh-CN" altLang="en-US" sz="2400" dirty="0" smtClean="0"/>
              <a:t>）</a:t>
            </a:r>
            <a:r>
              <a:rPr lang="zh-CN" altLang="zh-CN" sz="2400" dirty="0" smtClean="0"/>
              <a:t>按</a:t>
            </a:r>
            <a:r>
              <a:rPr lang="zh-CN" altLang="zh-CN" sz="2400" dirty="0"/>
              <a:t>屏幕提示核对书名和册数无误</a:t>
            </a:r>
            <a:r>
              <a:rPr lang="zh-CN" altLang="zh-CN" sz="2400" dirty="0" smtClean="0"/>
              <a:t>后</a:t>
            </a:r>
            <a:r>
              <a:rPr lang="zh-CN" altLang="en-US" sz="2400" dirty="0" smtClean="0"/>
              <a:t>，单击</a:t>
            </a:r>
            <a:r>
              <a:rPr lang="zh-CN" altLang="zh-CN" sz="2400" dirty="0" smtClean="0"/>
              <a:t>“确认”</a:t>
            </a:r>
            <a:endParaRPr lang="en-US" altLang="zh-CN" sz="2400" dirty="0"/>
          </a:p>
          <a:p>
            <a:pPr lvl="0">
              <a:lnSpc>
                <a:spcPct val="150000"/>
              </a:lnSpc>
            </a:pPr>
            <a:r>
              <a:rPr lang="zh-CN" altLang="en-US" sz="2400" dirty="0" smtClean="0"/>
              <a:t>（</a:t>
            </a:r>
            <a:r>
              <a:rPr lang="en-US" altLang="zh-CN" sz="2400" dirty="0" smtClean="0"/>
              <a:t>4</a:t>
            </a:r>
            <a:r>
              <a:rPr lang="zh-CN" altLang="en-US" sz="2400" dirty="0" smtClean="0"/>
              <a:t>）</a:t>
            </a:r>
            <a:r>
              <a:rPr lang="zh-CN" altLang="zh-CN" sz="2400" dirty="0" smtClean="0"/>
              <a:t>屏幕</a:t>
            </a:r>
            <a:r>
              <a:rPr lang="zh-CN" altLang="zh-CN" sz="2400" dirty="0"/>
              <a:t>提示“操作成功”</a:t>
            </a:r>
            <a:r>
              <a:rPr lang="zh-CN" altLang="zh-CN" sz="2400" dirty="0" smtClean="0"/>
              <a:t>后</a:t>
            </a:r>
            <a:r>
              <a:rPr lang="zh-CN" altLang="en-US" sz="2400" dirty="0" smtClean="0"/>
              <a:t>单击</a:t>
            </a:r>
            <a:r>
              <a:rPr lang="zh-CN" altLang="zh-CN" sz="2400" dirty="0" smtClean="0"/>
              <a:t> “返回”</a:t>
            </a:r>
            <a:r>
              <a:rPr lang="en-US" altLang="zh-CN" sz="2400" dirty="0" smtClean="0"/>
              <a:t> </a:t>
            </a:r>
            <a:r>
              <a:rPr lang="zh-CN" altLang="en-US" sz="2400" dirty="0" smtClean="0"/>
              <a:t>，</a:t>
            </a:r>
            <a:r>
              <a:rPr lang="zh-CN" altLang="zh-CN" sz="2400" dirty="0" smtClean="0"/>
              <a:t>将</a:t>
            </a:r>
            <a:r>
              <a:rPr lang="zh-CN" altLang="zh-CN" sz="2400" dirty="0"/>
              <a:t>还回的图书放进还书</a:t>
            </a:r>
            <a:r>
              <a:rPr lang="zh-CN" altLang="zh-CN" sz="2400" dirty="0" smtClean="0"/>
              <a:t>车</a:t>
            </a:r>
            <a:r>
              <a:rPr lang="zh-CN" altLang="en-US" sz="2400" dirty="0" smtClean="0"/>
              <a:t>即可</a:t>
            </a:r>
            <a:endParaRPr lang="en-US" altLang="zh-CN" dirty="0" smtClean="0"/>
          </a:p>
          <a:p>
            <a:endParaRPr lang="zh-CN" altLang="zh-CN"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sp>
        <p:nvSpPr>
          <p:cNvPr id="3" name="文本占位符 2"/>
          <p:cNvSpPr>
            <a:spLocks noGrp="1"/>
          </p:cNvSpPr>
          <p:nvPr>
            <p:ph type="body" sz="quarter" idx="11"/>
          </p:nvPr>
        </p:nvSpPr>
        <p:spPr/>
        <p:txBody>
          <a:bodyPr/>
          <a:lstStyle/>
          <a:p>
            <a:endParaRPr lang="zh-CN" altLang="en-US"/>
          </a:p>
        </p:txBody>
      </p:sp>
      <p:sp>
        <p:nvSpPr>
          <p:cNvPr id="4" name="矩形 3"/>
          <p:cNvSpPr/>
          <p:nvPr/>
        </p:nvSpPr>
        <p:spPr>
          <a:xfrm>
            <a:off x="214564" y="1295690"/>
            <a:ext cx="11772900" cy="5016758"/>
          </a:xfrm>
          <a:prstGeom prst="rect">
            <a:avLst/>
          </a:prstGeom>
        </p:spPr>
        <p:txBody>
          <a:bodyPr wrap="square">
            <a:spAutoFit/>
          </a:bodyPr>
          <a:lstStyle/>
          <a:p>
            <a:r>
              <a:rPr lang="zh-CN" altLang="zh-CN" sz="4000" b="1" dirty="0" smtClean="0"/>
              <a:t>借阅</a:t>
            </a:r>
            <a:r>
              <a:rPr lang="zh-CN" altLang="zh-CN" sz="4000" b="1" dirty="0"/>
              <a:t>规则</a:t>
            </a:r>
            <a:endParaRPr lang="zh-CN" altLang="zh-CN" sz="4000" b="1" dirty="0"/>
          </a:p>
          <a:p>
            <a:endParaRPr lang="en-US" altLang="zh-CN" sz="2800" dirty="0" smtClean="0"/>
          </a:p>
          <a:p>
            <a:pPr>
              <a:lnSpc>
                <a:spcPct val="150000"/>
              </a:lnSpc>
            </a:pPr>
            <a:r>
              <a:rPr lang="zh-CN" altLang="zh-CN" sz="2800" dirty="0" smtClean="0"/>
              <a:t>借阅</a:t>
            </a:r>
            <a:r>
              <a:rPr lang="zh-CN" altLang="zh-CN" sz="2800" dirty="0"/>
              <a:t>权限：读者每人可借图书</a:t>
            </a:r>
            <a:r>
              <a:rPr lang="en-US" altLang="zh-CN" sz="2800" dirty="0"/>
              <a:t>15</a:t>
            </a:r>
            <a:r>
              <a:rPr lang="zh-CN" altLang="zh-CN" sz="2800" dirty="0"/>
              <a:t>册。</a:t>
            </a:r>
            <a:endParaRPr lang="zh-CN" altLang="zh-CN" sz="2800" dirty="0"/>
          </a:p>
          <a:p>
            <a:pPr>
              <a:lnSpc>
                <a:spcPct val="150000"/>
              </a:lnSpc>
            </a:pPr>
            <a:r>
              <a:rPr lang="zh-CN" altLang="zh-CN" sz="2800" dirty="0"/>
              <a:t>借阅期限：教职工、研究生借阅期限：图书</a:t>
            </a:r>
            <a:r>
              <a:rPr lang="en-US" altLang="zh-CN" sz="2800" dirty="0"/>
              <a:t>90</a:t>
            </a:r>
            <a:r>
              <a:rPr lang="zh-CN" altLang="zh-CN" sz="2800" dirty="0" smtClean="0"/>
              <a:t>天</a:t>
            </a:r>
            <a:endParaRPr lang="en-US" altLang="zh-CN" sz="2800" dirty="0" smtClean="0"/>
          </a:p>
          <a:p>
            <a:pPr marL="1805305" indent="-1805305">
              <a:lnSpc>
                <a:spcPct val="150000"/>
              </a:lnSpc>
            </a:pPr>
            <a:r>
              <a:rPr lang="en-US" altLang="zh-CN" sz="2800" dirty="0"/>
              <a:t> </a:t>
            </a:r>
            <a:r>
              <a:rPr lang="en-US" altLang="zh-CN" sz="2800" dirty="0" smtClean="0"/>
              <a:t>                      </a:t>
            </a:r>
            <a:r>
              <a:rPr lang="zh-CN" altLang="zh-CN" sz="2800" dirty="0" smtClean="0"/>
              <a:t>本科生</a:t>
            </a:r>
            <a:r>
              <a:rPr lang="zh-CN" altLang="zh-CN" sz="2800" dirty="0"/>
              <a:t>借阅期限：图书</a:t>
            </a:r>
            <a:r>
              <a:rPr lang="en-US" altLang="zh-CN" sz="2800" dirty="0"/>
              <a:t>60</a:t>
            </a:r>
            <a:r>
              <a:rPr lang="zh-CN" altLang="zh-CN" sz="2800" dirty="0" smtClean="0"/>
              <a:t>天</a:t>
            </a:r>
            <a:endParaRPr lang="en-US" altLang="zh-CN" sz="2800" dirty="0" smtClean="0"/>
          </a:p>
          <a:p>
            <a:pPr>
              <a:lnSpc>
                <a:spcPct val="150000"/>
              </a:lnSpc>
            </a:pPr>
            <a:r>
              <a:rPr lang="en-US" altLang="zh-CN" sz="2800" dirty="0"/>
              <a:t>	</a:t>
            </a:r>
            <a:r>
              <a:rPr lang="en-US" altLang="zh-CN" sz="2800" dirty="0" smtClean="0"/>
              <a:t>	</a:t>
            </a:r>
            <a:r>
              <a:rPr lang="zh-CN" altLang="en-US" sz="2800" dirty="0" smtClean="0"/>
              <a:t>（如有需要可以通过图书馆书目检索系统进行续借）</a:t>
            </a:r>
            <a:endParaRPr lang="zh-CN" altLang="zh-CN" sz="2800" dirty="0"/>
          </a:p>
          <a:p>
            <a:pPr marL="1805305" indent="-1805305">
              <a:lnSpc>
                <a:spcPct val="150000"/>
              </a:lnSpc>
            </a:pPr>
            <a:r>
              <a:rPr lang="zh-CN" altLang="zh-CN" sz="2800" dirty="0"/>
              <a:t>借阅范围</a:t>
            </a:r>
            <a:r>
              <a:rPr lang="zh-CN" altLang="zh-CN" sz="2800" dirty="0" smtClean="0"/>
              <a:t>：期刊、</a:t>
            </a:r>
            <a:r>
              <a:rPr lang="zh-CN" altLang="en-US" sz="2800" dirty="0" smtClean="0"/>
              <a:t>报纸及六楼艺术阅览室的图书仅供馆内</a:t>
            </a:r>
            <a:r>
              <a:rPr lang="zh-CN" altLang="zh-CN" sz="2800" dirty="0" smtClean="0"/>
              <a:t>阅览</a:t>
            </a:r>
            <a:r>
              <a:rPr lang="zh-CN" altLang="en-US" sz="2800" dirty="0" smtClean="0"/>
              <a:t>，其他</a:t>
            </a:r>
            <a:r>
              <a:rPr lang="zh-CN" altLang="zh-CN" sz="2800" dirty="0" smtClean="0"/>
              <a:t>图书</a:t>
            </a:r>
            <a:r>
              <a:rPr lang="en-US" altLang="zh-CN" sz="2800" dirty="0" smtClean="0"/>
              <a:t>   </a:t>
            </a:r>
            <a:r>
              <a:rPr lang="zh-CN" altLang="zh-CN" sz="2800" dirty="0" smtClean="0"/>
              <a:t>均</a:t>
            </a:r>
            <a:r>
              <a:rPr lang="zh-CN" altLang="zh-CN" sz="2800" dirty="0"/>
              <a:t>可借阅。</a:t>
            </a:r>
            <a:endParaRPr lang="zh-CN" altLang="zh-CN" sz="2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sp>
        <p:nvSpPr>
          <p:cNvPr id="3" name="文本占位符 2"/>
          <p:cNvSpPr>
            <a:spLocks noGrp="1"/>
          </p:cNvSpPr>
          <p:nvPr>
            <p:ph type="body" sz="quarter" idx="11"/>
          </p:nvPr>
        </p:nvSpPr>
        <p:spPr/>
        <p:txBody>
          <a:bodyPr/>
          <a:lstStyle/>
          <a:p>
            <a:endParaRPr lang="zh-CN" altLang="en-US"/>
          </a:p>
        </p:txBody>
      </p:sp>
      <p:sp>
        <p:nvSpPr>
          <p:cNvPr id="4" name="矩形 3"/>
          <p:cNvSpPr/>
          <p:nvPr/>
        </p:nvSpPr>
        <p:spPr>
          <a:xfrm>
            <a:off x="145144" y="1382985"/>
            <a:ext cx="4175740" cy="707886"/>
          </a:xfrm>
          <a:prstGeom prst="rect">
            <a:avLst/>
          </a:prstGeom>
        </p:spPr>
        <p:txBody>
          <a:bodyPr wrap="square">
            <a:spAutoFit/>
          </a:bodyPr>
          <a:lstStyle/>
          <a:p>
            <a:r>
              <a:rPr lang="zh-CN" altLang="en-US" sz="4000" b="1" dirty="0" smtClean="0"/>
              <a:t>丰富的</a:t>
            </a:r>
            <a:r>
              <a:rPr lang="zh-CN" altLang="en-US" sz="4000" b="1" dirty="0"/>
              <a:t>电子</a:t>
            </a:r>
            <a:r>
              <a:rPr lang="zh-CN" altLang="en-US" sz="4000" b="1" dirty="0" smtClean="0"/>
              <a:t>资源</a:t>
            </a:r>
            <a:endParaRPr lang="zh-CN" altLang="zh-CN" sz="2800" dirty="0"/>
          </a:p>
        </p:txBody>
      </p:sp>
      <p:graphicFrame>
        <p:nvGraphicFramePr>
          <p:cNvPr id="6" name="图示 5"/>
          <p:cNvGraphicFramePr/>
          <p:nvPr/>
        </p:nvGraphicFramePr>
        <p:xfrm>
          <a:off x="609600" y="215996"/>
          <a:ext cx="11201400" cy="652770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sp>
        <p:nvSpPr>
          <p:cNvPr id="3" name="文本占位符 2"/>
          <p:cNvSpPr>
            <a:spLocks noGrp="1"/>
          </p:cNvSpPr>
          <p:nvPr>
            <p:ph type="body" sz="quarter" idx="11"/>
          </p:nvPr>
        </p:nvSpPr>
        <p:spPr/>
        <p:txBody>
          <a:bodyPr/>
          <a:lstStyle/>
          <a:p>
            <a:endParaRPr lang="zh-CN" altLang="en-US"/>
          </a:p>
        </p:txBody>
      </p:sp>
      <p:sp>
        <p:nvSpPr>
          <p:cNvPr id="4" name="矩形 3"/>
          <p:cNvSpPr/>
          <p:nvPr/>
        </p:nvSpPr>
        <p:spPr>
          <a:xfrm>
            <a:off x="190501" y="1935435"/>
            <a:ext cx="11772900" cy="3323987"/>
          </a:xfrm>
          <a:prstGeom prst="rect">
            <a:avLst/>
          </a:prstGeom>
        </p:spPr>
        <p:txBody>
          <a:bodyPr wrap="square">
            <a:spAutoFit/>
          </a:bodyPr>
          <a:lstStyle/>
          <a:p>
            <a:pPr>
              <a:lnSpc>
                <a:spcPct val="150000"/>
              </a:lnSpc>
            </a:pPr>
            <a:r>
              <a:rPr lang="en-US" altLang="zh-CN" sz="2800" dirty="0" smtClean="0"/>
              <a:t>	</a:t>
            </a:r>
            <a:r>
              <a:rPr lang="zh-CN" altLang="en-US" sz="2800" dirty="0" smtClean="0"/>
              <a:t>我校已正式</a:t>
            </a:r>
            <a:r>
              <a:rPr lang="zh-CN" altLang="en-US" sz="2800" dirty="0"/>
              <a:t>加入</a:t>
            </a:r>
            <a:r>
              <a:rPr lang="en-US" altLang="zh-CN" sz="2800" dirty="0"/>
              <a:t>CARSI</a:t>
            </a:r>
            <a:r>
              <a:rPr lang="zh-CN" altLang="en-US" sz="2800" dirty="0"/>
              <a:t>，</a:t>
            </a:r>
            <a:r>
              <a:rPr lang="en-US" altLang="zh-CN" sz="2800" dirty="0"/>
              <a:t>CARSI</a:t>
            </a:r>
            <a:r>
              <a:rPr lang="zh-CN" altLang="en-US" sz="2800" dirty="0"/>
              <a:t>是中国教育科研计算机网统一认证与资源共享基础设施（</a:t>
            </a:r>
            <a:r>
              <a:rPr lang="en-US" altLang="zh-CN" sz="2800" dirty="0"/>
              <a:t>CERNET Authentication and Resource Sharing Infrastructure</a:t>
            </a:r>
            <a:r>
              <a:rPr lang="zh-CN" altLang="en-US" sz="2800" dirty="0"/>
              <a:t>），由北京大学计算中心发起建设，在我校统一身份</a:t>
            </a:r>
            <a:r>
              <a:rPr lang="zh-CN" altLang="en-US" sz="2800" dirty="0" smtClean="0"/>
              <a:t>认证系统</a:t>
            </a:r>
            <a:r>
              <a:rPr lang="zh-CN" altLang="en-US" sz="2800" dirty="0"/>
              <a:t>基础上，面向全校师生提供跨域身份认证和资源共享</a:t>
            </a:r>
            <a:r>
              <a:rPr lang="zh-CN" altLang="en-US" sz="2800" dirty="0" smtClean="0"/>
              <a:t>服务，保证师生能够在校内校外均可访问和使用各种电子资源。</a:t>
            </a:r>
            <a:endParaRPr lang="zh-CN" altLang="zh-CN"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sp>
        <p:nvSpPr>
          <p:cNvPr id="3" name="文本占位符 2"/>
          <p:cNvSpPr>
            <a:spLocks noGrp="1"/>
          </p:cNvSpPr>
          <p:nvPr>
            <p:ph type="body" sz="quarter" idx="11"/>
          </p:nvPr>
        </p:nvSpPr>
        <p:spPr/>
        <p:txBody>
          <a:bodyPr/>
          <a:lstStyle/>
          <a:p>
            <a:endParaRPr lang="zh-CN" altLang="en-US"/>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199" y="1714501"/>
            <a:ext cx="7296152" cy="434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8039100" y="1848535"/>
            <a:ext cx="3448050" cy="3970318"/>
          </a:xfrm>
          <a:prstGeom prst="rect">
            <a:avLst/>
          </a:prstGeom>
        </p:spPr>
        <p:txBody>
          <a:bodyPr wrap="square">
            <a:spAutoFit/>
          </a:bodyPr>
          <a:lstStyle/>
          <a:p>
            <a:r>
              <a:rPr lang="zh-CN" altLang="en-US" sz="2800" dirty="0" smtClean="0"/>
              <a:t>    为</a:t>
            </a:r>
            <a:r>
              <a:rPr lang="zh-CN" altLang="en-US" sz="2800" dirty="0"/>
              <a:t>更好地保护本馆纸本馆藏</a:t>
            </a:r>
            <a:r>
              <a:rPr lang="zh-CN" altLang="en-US" sz="2800" dirty="0" smtClean="0"/>
              <a:t>，通过利用</a:t>
            </a:r>
            <a:r>
              <a:rPr lang="zh-CN" altLang="en-US" sz="2800" dirty="0"/>
              <a:t>数字化技术，将</a:t>
            </a:r>
            <a:r>
              <a:rPr lang="zh-CN" altLang="en-US" sz="2800" dirty="0" smtClean="0"/>
              <a:t>馆藏纸质图书进行了数字化</a:t>
            </a:r>
            <a:r>
              <a:rPr lang="zh-CN" altLang="en-US" sz="2800" dirty="0"/>
              <a:t>处理</a:t>
            </a:r>
            <a:r>
              <a:rPr lang="zh-CN" altLang="en-US" sz="2800" dirty="0" smtClean="0"/>
              <a:t>，</a:t>
            </a:r>
            <a:r>
              <a:rPr lang="zh-CN" altLang="en-US" sz="2800" dirty="0"/>
              <a:t> </a:t>
            </a:r>
            <a:r>
              <a:rPr lang="zh-CN" altLang="en-US" sz="2800" dirty="0" smtClean="0"/>
              <a:t>以便</a:t>
            </a:r>
            <a:r>
              <a:rPr lang="zh-CN" altLang="en-US" sz="2800" dirty="0"/>
              <a:t>更好地为教学、科研服务。</a:t>
            </a:r>
            <a:r>
              <a:rPr lang="zh-CN" altLang="en-US" sz="2800" dirty="0" smtClean="0"/>
              <a:t>同学们可以通过该平台阅读馆藏书籍的电子版。</a:t>
            </a:r>
            <a:endParaRPr lang="zh-CN" altLang="en-US" sz="2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sp>
        <p:nvSpPr>
          <p:cNvPr id="3" name="文本占位符 2"/>
          <p:cNvSpPr>
            <a:spLocks noGrp="1"/>
          </p:cNvSpPr>
          <p:nvPr>
            <p:ph type="body" sz="quarter" idx="11"/>
          </p:nvPr>
        </p:nvSpPr>
        <p:spPr/>
        <p:txBody>
          <a:bodyPr/>
          <a:lstStyle/>
          <a:p>
            <a:endParaRPr lang="zh-CN" altLang="en-US"/>
          </a:p>
        </p:txBody>
      </p:sp>
      <p:sp>
        <p:nvSpPr>
          <p:cNvPr id="4" name="TextBox 3"/>
          <p:cNvSpPr txBox="1"/>
          <p:nvPr/>
        </p:nvSpPr>
        <p:spPr>
          <a:xfrm>
            <a:off x="1269093" y="1605630"/>
            <a:ext cx="8426700" cy="652486"/>
          </a:xfrm>
          <a:prstGeom prst="rect">
            <a:avLst/>
          </a:prstGeom>
          <a:noFill/>
        </p:spPr>
        <p:txBody>
          <a:bodyPr wrap="square" rtlCol="0">
            <a:spAutoFit/>
          </a:bodyPr>
          <a:lstStyle/>
          <a:p>
            <a:pPr>
              <a:lnSpc>
                <a:spcPct val="130000"/>
              </a:lnSpc>
              <a:spcBef>
                <a:spcPts val="600"/>
              </a:spcBef>
            </a:pPr>
            <a:r>
              <a:rPr lang="zh-CN" altLang="en-US" sz="2800" kern="0" dirty="0" smtClean="0">
                <a:latin typeface="微软雅黑" panose="020B0503020204020204" pitchFamily="34" charset="-122"/>
                <a:ea typeface="微软雅黑" panose="020B0503020204020204" pitchFamily="34" charset="-122"/>
                <a:cs typeface="+mn-ea"/>
                <a:sym typeface="+mn-lt"/>
              </a:rPr>
              <a:t>以上资源均可通过图书馆主页资源板块找到相应链接</a:t>
            </a:r>
            <a:endParaRPr lang="zh-CN" altLang="en-US" sz="2800" kern="0" dirty="0">
              <a:latin typeface="微软雅黑" panose="020B0503020204020204" pitchFamily="34" charset="-122"/>
              <a:ea typeface="微软雅黑" panose="020B0503020204020204" pitchFamily="34" charset="-122"/>
              <a:cs typeface="+mn-ea"/>
              <a:sym typeface="+mn-lt"/>
            </a:endParaRPr>
          </a:p>
        </p:txBody>
      </p:sp>
      <p:pic>
        <p:nvPicPr>
          <p:cNvPr id="102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71650" y="2481943"/>
            <a:ext cx="7924143" cy="349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1"/>
          </p:nvPr>
        </p:nvSpPr>
        <p:spPr>
          <a:xfrm>
            <a:off x="6105525" y="3069542"/>
            <a:ext cx="3613510" cy="830997"/>
          </a:xfrm>
        </p:spPr>
        <p:txBody>
          <a:bodyPr/>
          <a:lstStyle/>
          <a:p>
            <a:r>
              <a:rPr lang="zh-CN" altLang="zh-CN" sz="4800" dirty="0"/>
              <a:t>图书馆概况</a:t>
            </a:r>
            <a:endParaRPr lang="zh-CN" altLang="zh-CN" sz="4800" dirty="0"/>
          </a:p>
        </p:txBody>
      </p:sp>
      <p:sp>
        <p:nvSpPr>
          <p:cNvPr id="7" name="文本占位符 6"/>
          <p:cNvSpPr>
            <a:spLocks noGrp="1"/>
          </p:cNvSpPr>
          <p:nvPr>
            <p:ph type="body" sz="quarter" idx="13"/>
          </p:nvPr>
        </p:nvSpPr>
        <p:spPr/>
        <p:txBody>
          <a:bodyPr/>
          <a:lstStyle/>
          <a:p>
            <a:r>
              <a:rPr lang="en-US" altLang="zh-CN" dirty="0"/>
              <a:t>1</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1"/>
          </p:nvPr>
        </p:nvSpPr>
        <p:spPr>
          <a:xfrm>
            <a:off x="5648324" y="2764743"/>
            <a:ext cx="6124575" cy="584775"/>
          </a:xfrm>
        </p:spPr>
        <p:txBody>
          <a:bodyPr/>
          <a:lstStyle/>
          <a:p>
            <a:r>
              <a:rPr lang="zh-CN" altLang="en-US" sz="3200" dirty="0" smtClean="0"/>
              <a:t>无处不在的</a:t>
            </a:r>
            <a:r>
              <a:rPr lang="zh-CN" altLang="zh-CN" sz="3200" dirty="0" smtClean="0"/>
              <a:t>图书馆</a:t>
            </a:r>
            <a:endParaRPr lang="en-US" altLang="zh-CN" sz="3200" dirty="0">
              <a:latin typeface="Times New Roman" panose="02020603050405020304" pitchFamily="18" charset="0"/>
              <a:cs typeface="Times New Roman" panose="02020603050405020304" pitchFamily="18" charset="0"/>
            </a:endParaRPr>
          </a:p>
        </p:txBody>
      </p:sp>
      <p:sp>
        <p:nvSpPr>
          <p:cNvPr id="7" name="文本占位符 6"/>
          <p:cNvSpPr>
            <a:spLocks noGrp="1"/>
          </p:cNvSpPr>
          <p:nvPr>
            <p:ph type="body" sz="quarter" idx="13"/>
          </p:nvPr>
        </p:nvSpPr>
        <p:spPr>
          <a:xfrm>
            <a:off x="1049073" y="838163"/>
            <a:ext cx="6079596" cy="5293757"/>
          </a:xfrm>
        </p:spPr>
        <p:txBody>
          <a:bodyPr/>
          <a:lstStyle/>
          <a:p>
            <a:r>
              <a:rPr lang="en-US" altLang="zh-CN" dirty="0"/>
              <a:t>4</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p:txBody>
          <a:bodyPr/>
          <a:lstStyle/>
          <a:p>
            <a:endParaRPr lang="zh-CN" altLang="en-US"/>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54167" y="3121798"/>
            <a:ext cx="7883667" cy="244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接箭头连接符 5"/>
          <p:cNvCxnSpPr/>
          <p:nvPr/>
        </p:nvCxnSpPr>
        <p:spPr>
          <a:xfrm>
            <a:off x="8742145" y="2340062"/>
            <a:ext cx="0" cy="78173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6767591" y="5570804"/>
            <a:ext cx="0" cy="71081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810390" y="1392289"/>
            <a:ext cx="10924410" cy="1568450"/>
          </a:xfrm>
          <a:prstGeom prst="rect">
            <a:avLst/>
          </a:prstGeom>
        </p:spPr>
        <p:txBody>
          <a:bodyPr wrap="square">
            <a:spAutoFit/>
          </a:bodyPr>
          <a:lstStyle/>
          <a:p>
            <a:r>
              <a:rPr lang="zh-CN" altLang="en-US" sz="3200" dirty="0" smtClean="0"/>
              <a:t>在</a:t>
            </a:r>
            <a:r>
              <a:rPr lang="zh-CN" altLang="zh-CN" sz="3200" dirty="0" smtClean="0"/>
              <a:t>图书馆</a:t>
            </a:r>
            <a:r>
              <a:rPr lang="zh-CN" altLang="zh-CN" sz="3200" dirty="0"/>
              <a:t>主页</a:t>
            </a:r>
            <a:r>
              <a:rPr lang="zh-CN" altLang="en-US" sz="3200" dirty="0"/>
              <a:t>（</a:t>
            </a:r>
            <a:r>
              <a:rPr lang="en-US" altLang="zh-CN" sz="3200" dirty="0">
                <a:sym typeface="+mn-ea"/>
              </a:rPr>
              <a:t>http://lib.ahpu.edu.cn:8989/</a:t>
            </a:r>
            <a:r>
              <a:rPr lang="zh-CN" altLang="en-US" sz="3200" dirty="0" smtClean="0"/>
              <a:t>）下载</a:t>
            </a:r>
            <a:r>
              <a:rPr lang="zh-CN" altLang="en-US" sz="3200" b="1" dirty="0" smtClean="0"/>
              <a:t>移动图书馆</a:t>
            </a:r>
            <a:r>
              <a:rPr lang="zh-CN" altLang="en-US" sz="3200" dirty="0" smtClean="0"/>
              <a:t>和关注</a:t>
            </a:r>
            <a:r>
              <a:rPr lang="zh-CN" altLang="en-US" sz="3200" b="1" dirty="0" smtClean="0"/>
              <a:t>图书馆微信公众号</a:t>
            </a:r>
            <a:r>
              <a:rPr lang="zh-CN" altLang="en-US" sz="3200" dirty="0" smtClean="0"/>
              <a:t>，可以通过手机使用图书馆提供的各种服务</a:t>
            </a:r>
            <a:endParaRPr lang="zh-CN" altLang="en-US" sz="3200" dirty="0"/>
          </a:p>
        </p:txBody>
      </p:sp>
      <p:sp>
        <p:nvSpPr>
          <p:cNvPr id="9" name="文本占位符 8"/>
          <p:cNvSpPr>
            <a:spLocks noGrp="1"/>
          </p:cNvSpPr>
          <p:nvPr>
            <p:ph type="body" sz="quarter" idx="10"/>
          </p:nvPr>
        </p:nvSpPr>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移动图书馆</a:t>
            </a:r>
            <a:endParaRPr lang="zh-CN" altLang="en-US" dirty="0"/>
          </a:p>
        </p:txBody>
      </p:sp>
      <p:sp>
        <p:nvSpPr>
          <p:cNvPr id="3" name="文本占位符 2"/>
          <p:cNvSpPr>
            <a:spLocks noGrp="1"/>
          </p:cNvSpPr>
          <p:nvPr>
            <p:ph type="body" sz="quarter" idx="11"/>
          </p:nvPr>
        </p:nvSpPr>
        <p:spPr/>
        <p:txBody>
          <a:bodyPr/>
          <a:lstStyle/>
          <a:p>
            <a:endParaRPr lang="zh-CN" altLang="en-US"/>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5277" y="1267520"/>
            <a:ext cx="3047999" cy="541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组合 3"/>
          <p:cNvGrpSpPr/>
          <p:nvPr/>
        </p:nvGrpSpPr>
        <p:grpSpPr>
          <a:xfrm>
            <a:off x="2235993" y="1267520"/>
            <a:ext cx="3155157" cy="5419030"/>
            <a:chOff x="2235993" y="1267520"/>
            <a:chExt cx="3155157" cy="5419030"/>
          </a:xfrm>
        </p:grpSpPr>
        <p:pic>
          <p:nvPicPr>
            <p:cNvPr id="11" name="Picture 8" descr="C:\Program Files\Tencent\QQ\Users\312857136\Image\673EEF153026055C2A14EB464F207FDE.jpg"/>
            <p:cNvPicPr>
              <a:picLocks noChangeAspect="1"/>
            </p:cNvPicPr>
            <p:nvPr/>
          </p:nvPicPr>
          <p:blipFill>
            <a:blip r:embed="rId2"/>
            <a:stretch>
              <a:fillRect/>
            </a:stretch>
          </p:blipFill>
          <p:spPr>
            <a:xfrm>
              <a:off x="2235993" y="1267520"/>
              <a:ext cx="3155157" cy="5419030"/>
            </a:xfrm>
            <a:prstGeom prst="rect">
              <a:avLst/>
            </a:prstGeom>
            <a:noFill/>
            <a:ln w="9525">
              <a:noFill/>
            </a:ln>
          </p:spPr>
        </p:pic>
        <p:sp>
          <p:nvSpPr>
            <p:cNvPr id="15" name="AutoShape 4"/>
            <p:cNvSpPr/>
            <p:nvPr/>
          </p:nvSpPr>
          <p:spPr>
            <a:xfrm>
              <a:off x="2674143" y="3977035"/>
              <a:ext cx="2461383" cy="743821"/>
            </a:xfrm>
            <a:prstGeom prst="wedgeRectCallout">
              <a:avLst>
                <a:gd name="adj1" fmla="val -30545"/>
                <a:gd name="adj2" fmla="val -221337"/>
              </a:avLst>
            </a:prstGeom>
            <a:solidFill>
              <a:srgbClr val="FFFFFF">
                <a:alpha val="0"/>
              </a:srgbClr>
            </a:solidFill>
            <a:ln w="9525" cap="flat" cmpd="sng">
              <a:solidFill>
                <a:srgbClr val="0000FF"/>
              </a:solidFill>
              <a:prstDash val="solid"/>
              <a:miter/>
              <a:headEnd type="none" w="med" len="med"/>
              <a:tailEnd type="none" w="med" len="med"/>
            </a:ln>
          </p:spPr>
          <p:txBody>
            <a:bodyP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pPr marL="342900" indent="-342900" algn="l">
                <a:spcBef>
                  <a:spcPct val="20000"/>
                </a:spcBef>
                <a:buClr>
                  <a:schemeClr val="accent1"/>
                </a:buClr>
                <a:buFont typeface="Arial" panose="020B0604020202020204" pitchFamily="34" charset="0"/>
              </a:pPr>
              <a:r>
                <a:rPr lang="zh-CN" altLang="en-US" sz="1600" dirty="0" smtClean="0">
                  <a:solidFill>
                    <a:srgbClr val="FF3300"/>
                  </a:solidFill>
                  <a:latin typeface="Tahoma" panose="020B0604030504040204" pitchFamily="34" charset="0"/>
                  <a:ea typeface="宋体" panose="02010600030101010101" pitchFamily="2" charset="-122"/>
                </a:rPr>
                <a:t>账号：学号</a:t>
              </a:r>
              <a:endParaRPr lang="en-US" altLang="zh-CN" sz="1600" dirty="0" smtClean="0">
                <a:solidFill>
                  <a:srgbClr val="FF3300"/>
                </a:solidFill>
                <a:latin typeface="Tahoma" panose="020B0604030504040204" pitchFamily="34" charset="0"/>
                <a:ea typeface="宋体" panose="02010600030101010101" pitchFamily="2" charset="-122"/>
              </a:endParaRPr>
            </a:p>
            <a:p>
              <a:pPr marL="342900" indent="-342900" algn="l">
                <a:spcBef>
                  <a:spcPct val="20000"/>
                </a:spcBef>
                <a:buClr>
                  <a:schemeClr val="accent1"/>
                </a:buClr>
                <a:buFont typeface="Arial" panose="020B0604020202020204" pitchFamily="34" charset="0"/>
              </a:pPr>
              <a:r>
                <a:rPr lang="zh-CN" altLang="en-US" sz="1600" dirty="0" smtClean="0">
                  <a:solidFill>
                    <a:srgbClr val="FF3300"/>
                  </a:solidFill>
                  <a:latin typeface="Tahoma" panose="020B0604030504040204" pitchFamily="34" charset="0"/>
                  <a:ea typeface="宋体" panose="02010600030101010101" pitchFamily="2" charset="-122"/>
                </a:rPr>
                <a:t>初始密码：身份证后六位</a:t>
              </a:r>
              <a:endParaRPr lang="zh-CN" altLang="en-US" sz="1600" dirty="0">
                <a:solidFill>
                  <a:srgbClr val="FF3300"/>
                </a:solidFill>
                <a:latin typeface="Tahoma" panose="020B0604030504040204" pitchFamily="34" charset="0"/>
                <a:ea typeface="宋体" panose="02010600030101010101" pitchFamily="2" charset="-122"/>
              </a:endParaRPr>
            </a:p>
          </p:txBody>
        </p:sp>
      </p:grpSp>
      <p:sp>
        <p:nvSpPr>
          <p:cNvPr id="16" name="圆角矩形 15"/>
          <p:cNvSpPr/>
          <p:nvPr/>
        </p:nvSpPr>
        <p:spPr>
          <a:xfrm>
            <a:off x="6855278" y="2797540"/>
            <a:ext cx="1523999" cy="723900"/>
          </a:xfrm>
          <a:prstGeom prst="roundRect">
            <a:avLst>
              <a:gd name="adj" fmla="val 16667"/>
            </a:avLst>
          </a:prstGeom>
          <a:noFill/>
          <a:ln w="38100" cap="flat" cmpd="sng">
            <a:solidFill>
              <a:srgbClr val="FF0000"/>
            </a:solidFill>
            <a:prstDash val="solid"/>
            <a:headEnd type="none" w="med" len="med"/>
            <a:tailEnd type="none" w="med" len="med"/>
          </a:ln>
        </p:spPr>
        <p:txBody>
          <a:bodyPr anchor="ct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solidFill>
                <a:srgbClr val="FFFFFF"/>
              </a:solidFill>
              <a:latin typeface="方正姚体" panose="02010601030101010101" pitchFamily="2" charset="-122"/>
              <a:ea typeface="方正姚体" panose="02010601030101010101" pitchFamily="2" charset="-122"/>
              <a:sym typeface="方正姚体" panose="02010601030101010101" pitchFamily="2"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移动图书馆</a:t>
            </a:r>
            <a:endParaRPr lang="zh-CN" altLang="en-US" dirty="0"/>
          </a:p>
          <a:p>
            <a:endParaRPr lang="zh-CN" altLang="en-US" dirty="0"/>
          </a:p>
        </p:txBody>
      </p:sp>
      <p:sp>
        <p:nvSpPr>
          <p:cNvPr id="3" name="文本占位符 2"/>
          <p:cNvSpPr>
            <a:spLocks noGrp="1"/>
          </p:cNvSpPr>
          <p:nvPr>
            <p:ph type="body" sz="quarter" idx="11"/>
          </p:nvPr>
        </p:nvSpPr>
        <p:spPr/>
        <p:txBody>
          <a:bodyPr/>
          <a:lstStyle/>
          <a:p>
            <a:endParaRPr lang="zh-CN" altLang="en-US" dirty="0"/>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5276" y="1181795"/>
            <a:ext cx="3047999" cy="541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圆角矩形 15"/>
          <p:cNvSpPr/>
          <p:nvPr/>
        </p:nvSpPr>
        <p:spPr>
          <a:xfrm>
            <a:off x="8364285" y="2729925"/>
            <a:ext cx="1523999" cy="723900"/>
          </a:xfrm>
          <a:prstGeom prst="roundRect">
            <a:avLst>
              <a:gd name="adj" fmla="val 16667"/>
            </a:avLst>
          </a:prstGeom>
          <a:noFill/>
          <a:ln w="38100" cap="flat" cmpd="sng">
            <a:solidFill>
              <a:srgbClr val="FF0000"/>
            </a:solidFill>
            <a:prstDash val="solid"/>
            <a:headEnd type="none" w="med" len="med"/>
            <a:tailEnd type="none" w="med" len="med"/>
          </a:ln>
        </p:spPr>
        <p:txBody>
          <a:bodyPr anchor="ct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solidFill>
                <a:srgbClr val="FFFFFF"/>
              </a:solidFill>
              <a:latin typeface="方正姚体" panose="02010601030101010101" pitchFamily="2" charset="-122"/>
              <a:ea typeface="方正姚体" panose="02010601030101010101" pitchFamily="2" charset="-122"/>
              <a:sym typeface="方正姚体" panose="02010601030101010101" pitchFamily="2" charset="-122"/>
            </a:endParaRPr>
          </a:p>
        </p:txBody>
      </p:sp>
      <p:grpSp>
        <p:nvGrpSpPr>
          <p:cNvPr id="10" name="组合 9"/>
          <p:cNvGrpSpPr/>
          <p:nvPr/>
        </p:nvGrpSpPr>
        <p:grpSpPr>
          <a:xfrm>
            <a:off x="2235993" y="1267520"/>
            <a:ext cx="3155157" cy="5419030"/>
            <a:chOff x="2235993" y="1267520"/>
            <a:chExt cx="3155157" cy="5419030"/>
          </a:xfrm>
        </p:grpSpPr>
        <p:pic>
          <p:nvPicPr>
            <p:cNvPr id="12" name="Picture 8" descr="C:\Program Files\Tencent\QQ\Users\312857136\Image\673EEF153026055C2A14EB464F207FDE.jpg"/>
            <p:cNvPicPr>
              <a:picLocks noChangeAspect="1"/>
            </p:cNvPicPr>
            <p:nvPr/>
          </p:nvPicPr>
          <p:blipFill>
            <a:blip r:embed="rId2"/>
            <a:stretch>
              <a:fillRect/>
            </a:stretch>
          </p:blipFill>
          <p:spPr>
            <a:xfrm>
              <a:off x="2235993" y="1267520"/>
              <a:ext cx="3155157" cy="5419030"/>
            </a:xfrm>
            <a:prstGeom prst="rect">
              <a:avLst/>
            </a:prstGeom>
            <a:noFill/>
            <a:ln w="9525">
              <a:noFill/>
            </a:ln>
          </p:spPr>
        </p:pic>
        <p:sp>
          <p:nvSpPr>
            <p:cNvPr id="13" name="AutoShape 4"/>
            <p:cNvSpPr/>
            <p:nvPr/>
          </p:nvSpPr>
          <p:spPr>
            <a:xfrm>
              <a:off x="2674143" y="3977035"/>
              <a:ext cx="2461383" cy="743821"/>
            </a:xfrm>
            <a:prstGeom prst="wedgeRectCallout">
              <a:avLst>
                <a:gd name="adj1" fmla="val -30545"/>
                <a:gd name="adj2" fmla="val -221337"/>
              </a:avLst>
            </a:prstGeom>
            <a:solidFill>
              <a:srgbClr val="FFFFFF">
                <a:alpha val="0"/>
              </a:srgbClr>
            </a:solidFill>
            <a:ln w="9525" cap="flat" cmpd="sng">
              <a:solidFill>
                <a:srgbClr val="0000FF"/>
              </a:solidFill>
              <a:prstDash val="solid"/>
              <a:miter/>
              <a:headEnd type="none" w="med" len="med"/>
              <a:tailEnd type="none" w="med" len="med"/>
            </a:ln>
          </p:spPr>
          <p:txBody>
            <a:bodyP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pPr marL="342900" indent="-342900" algn="l">
                <a:spcBef>
                  <a:spcPct val="20000"/>
                </a:spcBef>
                <a:buClr>
                  <a:schemeClr val="accent1"/>
                </a:buClr>
                <a:buFont typeface="Arial" panose="020B0604020202020204" pitchFamily="34" charset="0"/>
              </a:pPr>
              <a:r>
                <a:rPr lang="zh-CN" altLang="en-US" sz="1600" dirty="0" smtClean="0">
                  <a:solidFill>
                    <a:srgbClr val="FF3300"/>
                  </a:solidFill>
                  <a:latin typeface="Tahoma" panose="020B0604030504040204" pitchFamily="34" charset="0"/>
                  <a:ea typeface="宋体" panose="02010600030101010101" pitchFamily="2" charset="-122"/>
                </a:rPr>
                <a:t>账号：学号</a:t>
              </a:r>
              <a:endParaRPr lang="en-US" altLang="zh-CN" sz="1600" dirty="0" smtClean="0">
                <a:solidFill>
                  <a:srgbClr val="FF3300"/>
                </a:solidFill>
                <a:latin typeface="Tahoma" panose="020B0604030504040204" pitchFamily="34" charset="0"/>
                <a:ea typeface="宋体" panose="02010600030101010101" pitchFamily="2" charset="-122"/>
              </a:endParaRPr>
            </a:p>
            <a:p>
              <a:pPr marL="342900" indent="-342900" algn="l">
                <a:spcBef>
                  <a:spcPct val="20000"/>
                </a:spcBef>
                <a:buClr>
                  <a:schemeClr val="accent1"/>
                </a:buClr>
                <a:buFont typeface="Arial" panose="020B0604020202020204" pitchFamily="34" charset="0"/>
              </a:pPr>
              <a:r>
                <a:rPr lang="zh-CN" altLang="en-US" sz="1600" dirty="0" smtClean="0">
                  <a:solidFill>
                    <a:srgbClr val="FF3300"/>
                  </a:solidFill>
                  <a:latin typeface="Tahoma" panose="020B0604030504040204" pitchFamily="34" charset="0"/>
                  <a:ea typeface="宋体" panose="02010600030101010101" pitchFamily="2" charset="-122"/>
                </a:rPr>
                <a:t>初始密码：身份证后六位</a:t>
              </a:r>
              <a:endParaRPr lang="zh-CN" altLang="en-US" sz="1600" dirty="0">
                <a:solidFill>
                  <a:srgbClr val="FF3300"/>
                </a:solidFill>
                <a:latin typeface="Tahoma" panose="020B0604030504040204" pitchFamily="34" charset="0"/>
                <a:ea typeface="宋体" panose="02010600030101010101" pitchFamily="2" charset="-122"/>
              </a:endParaRP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移动图书馆</a:t>
            </a:r>
            <a:endParaRPr lang="zh-CN" altLang="en-US" dirty="0"/>
          </a:p>
          <a:p>
            <a:endParaRPr lang="zh-CN" altLang="en-US" dirty="0"/>
          </a:p>
        </p:txBody>
      </p:sp>
      <p:sp>
        <p:nvSpPr>
          <p:cNvPr id="3" name="文本占位符 2"/>
          <p:cNvSpPr>
            <a:spLocks noGrp="1"/>
          </p:cNvSpPr>
          <p:nvPr>
            <p:ph type="body" sz="quarter" idx="11"/>
          </p:nvPr>
        </p:nvSpPr>
        <p:spPr/>
        <p:txBody>
          <a:bodyPr/>
          <a:lstStyle/>
          <a:p>
            <a:endParaRPr lang="zh-CN" altLang="en-US" dirty="0"/>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5276" y="1181795"/>
            <a:ext cx="3047999" cy="541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圆角矩形 15"/>
          <p:cNvSpPr/>
          <p:nvPr/>
        </p:nvSpPr>
        <p:spPr>
          <a:xfrm>
            <a:off x="6855276" y="3453825"/>
            <a:ext cx="1523999" cy="723900"/>
          </a:xfrm>
          <a:prstGeom prst="roundRect">
            <a:avLst>
              <a:gd name="adj" fmla="val 16667"/>
            </a:avLst>
          </a:prstGeom>
          <a:noFill/>
          <a:ln w="38100" cap="flat" cmpd="sng">
            <a:solidFill>
              <a:srgbClr val="FF0000"/>
            </a:solidFill>
            <a:prstDash val="solid"/>
            <a:headEnd type="none" w="med" len="med"/>
            <a:tailEnd type="none" w="med" len="med"/>
          </a:ln>
        </p:spPr>
        <p:txBody>
          <a:bodyPr anchor="ct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solidFill>
                <a:srgbClr val="FFFFFF"/>
              </a:solidFill>
              <a:latin typeface="方正姚体" panose="02010601030101010101" pitchFamily="2" charset="-122"/>
              <a:ea typeface="方正姚体" panose="02010601030101010101" pitchFamily="2" charset="-122"/>
              <a:sym typeface="方正姚体" panose="02010601030101010101" pitchFamily="2" charset="-122"/>
            </a:endParaRPr>
          </a:p>
        </p:txBody>
      </p:sp>
      <p:grpSp>
        <p:nvGrpSpPr>
          <p:cNvPr id="9" name="组合 8"/>
          <p:cNvGrpSpPr/>
          <p:nvPr/>
        </p:nvGrpSpPr>
        <p:grpSpPr>
          <a:xfrm>
            <a:off x="2235993" y="1267520"/>
            <a:ext cx="3155157" cy="5419030"/>
            <a:chOff x="2235993" y="1267520"/>
            <a:chExt cx="3155157" cy="5419030"/>
          </a:xfrm>
        </p:grpSpPr>
        <p:pic>
          <p:nvPicPr>
            <p:cNvPr id="10" name="Picture 8" descr="C:\Program Files\Tencent\QQ\Users\312857136\Image\673EEF153026055C2A14EB464F207FDE.jpg"/>
            <p:cNvPicPr>
              <a:picLocks noChangeAspect="1"/>
            </p:cNvPicPr>
            <p:nvPr/>
          </p:nvPicPr>
          <p:blipFill>
            <a:blip r:embed="rId2"/>
            <a:stretch>
              <a:fillRect/>
            </a:stretch>
          </p:blipFill>
          <p:spPr>
            <a:xfrm>
              <a:off x="2235993" y="1267520"/>
              <a:ext cx="3155157" cy="5419030"/>
            </a:xfrm>
            <a:prstGeom prst="rect">
              <a:avLst/>
            </a:prstGeom>
            <a:noFill/>
            <a:ln w="9525">
              <a:noFill/>
            </a:ln>
          </p:spPr>
        </p:pic>
        <p:sp>
          <p:nvSpPr>
            <p:cNvPr id="12" name="AutoShape 4"/>
            <p:cNvSpPr/>
            <p:nvPr/>
          </p:nvSpPr>
          <p:spPr>
            <a:xfrm>
              <a:off x="2674143" y="3977035"/>
              <a:ext cx="2461383" cy="743821"/>
            </a:xfrm>
            <a:prstGeom prst="wedgeRectCallout">
              <a:avLst>
                <a:gd name="adj1" fmla="val -30545"/>
                <a:gd name="adj2" fmla="val -221337"/>
              </a:avLst>
            </a:prstGeom>
            <a:solidFill>
              <a:srgbClr val="FFFFFF">
                <a:alpha val="0"/>
              </a:srgbClr>
            </a:solidFill>
            <a:ln w="9525" cap="flat" cmpd="sng">
              <a:solidFill>
                <a:srgbClr val="0000FF"/>
              </a:solidFill>
              <a:prstDash val="solid"/>
              <a:miter/>
              <a:headEnd type="none" w="med" len="med"/>
              <a:tailEnd type="none" w="med" len="med"/>
            </a:ln>
          </p:spPr>
          <p:txBody>
            <a:bodyP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pPr marL="342900" indent="-342900" algn="l">
                <a:spcBef>
                  <a:spcPct val="20000"/>
                </a:spcBef>
                <a:buClr>
                  <a:schemeClr val="accent1"/>
                </a:buClr>
                <a:buFont typeface="Arial" panose="020B0604020202020204" pitchFamily="34" charset="0"/>
              </a:pPr>
              <a:r>
                <a:rPr lang="zh-CN" altLang="en-US" sz="1600" dirty="0" smtClean="0">
                  <a:solidFill>
                    <a:srgbClr val="FF3300"/>
                  </a:solidFill>
                  <a:latin typeface="Tahoma" panose="020B0604030504040204" pitchFamily="34" charset="0"/>
                  <a:ea typeface="宋体" panose="02010600030101010101" pitchFamily="2" charset="-122"/>
                </a:rPr>
                <a:t>账号：学号</a:t>
              </a:r>
              <a:endParaRPr lang="en-US" altLang="zh-CN" sz="1600" dirty="0" smtClean="0">
                <a:solidFill>
                  <a:srgbClr val="FF3300"/>
                </a:solidFill>
                <a:latin typeface="Tahoma" panose="020B0604030504040204" pitchFamily="34" charset="0"/>
                <a:ea typeface="宋体" panose="02010600030101010101" pitchFamily="2" charset="-122"/>
              </a:endParaRPr>
            </a:p>
            <a:p>
              <a:pPr marL="342900" indent="-342900" algn="l">
                <a:spcBef>
                  <a:spcPct val="20000"/>
                </a:spcBef>
                <a:buClr>
                  <a:schemeClr val="accent1"/>
                </a:buClr>
                <a:buFont typeface="Arial" panose="020B0604020202020204" pitchFamily="34" charset="0"/>
              </a:pPr>
              <a:r>
                <a:rPr lang="zh-CN" altLang="en-US" sz="1600" dirty="0" smtClean="0">
                  <a:solidFill>
                    <a:srgbClr val="FF3300"/>
                  </a:solidFill>
                  <a:latin typeface="Tahoma" panose="020B0604030504040204" pitchFamily="34" charset="0"/>
                  <a:ea typeface="宋体" panose="02010600030101010101" pitchFamily="2" charset="-122"/>
                </a:rPr>
                <a:t>初始密码：身份证后六位</a:t>
              </a:r>
              <a:endParaRPr lang="zh-CN" altLang="en-US" sz="1600" dirty="0">
                <a:solidFill>
                  <a:srgbClr val="FF3300"/>
                </a:solidFill>
                <a:latin typeface="Tahoma" panose="020B0604030504040204" pitchFamily="34" charset="0"/>
                <a:ea typeface="宋体" panose="02010600030101010101" pitchFamily="2" charset="-122"/>
              </a:endParaRP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移动图书馆</a:t>
            </a:r>
            <a:endParaRPr lang="zh-CN" altLang="en-US" dirty="0"/>
          </a:p>
          <a:p>
            <a:endParaRPr lang="zh-CN" altLang="en-US" dirty="0"/>
          </a:p>
        </p:txBody>
      </p:sp>
      <p:sp>
        <p:nvSpPr>
          <p:cNvPr id="3" name="文本占位符 2"/>
          <p:cNvSpPr>
            <a:spLocks noGrp="1"/>
          </p:cNvSpPr>
          <p:nvPr>
            <p:ph type="body" sz="quarter" idx="11"/>
          </p:nvPr>
        </p:nvSpPr>
        <p:spPr/>
        <p:txBody>
          <a:bodyPr/>
          <a:lstStyle/>
          <a:p>
            <a:endParaRPr lang="zh-CN" altLang="en-US"/>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5276" y="1181795"/>
            <a:ext cx="3047999" cy="541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圆角矩形 15"/>
          <p:cNvSpPr/>
          <p:nvPr/>
        </p:nvSpPr>
        <p:spPr>
          <a:xfrm>
            <a:off x="8379276" y="3453825"/>
            <a:ext cx="1523999" cy="723900"/>
          </a:xfrm>
          <a:prstGeom prst="roundRect">
            <a:avLst>
              <a:gd name="adj" fmla="val 16667"/>
            </a:avLst>
          </a:prstGeom>
          <a:noFill/>
          <a:ln w="38100" cap="flat" cmpd="sng">
            <a:solidFill>
              <a:srgbClr val="FF0000"/>
            </a:solidFill>
            <a:prstDash val="solid"/>
            <a:headEnd type="none" w="med" len="med"/>
            <a:tailEnd type="none" w="med" len="med"/>
          </a:ln>
        </p:spPr>
        <p:txBody>
          <a:bodyPr anchor="ct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solidFill>
                <a:srgbClr val="FFFFFF"/>
              </a:solidFill>
              <a:latin typeface="方正姚体" panose="02010601030101010101" pitchFamily="2" charset="-122"/>
              <a:ea typeface="方正姚体" panose="02010601030101010101" pitchFamily="2" charset="-122"/>
              <a:sym typeface="方正姚体" panose="02010601030101010101" pitchFamily="2" charset="-122"/>
            </a:endParaRPr>
          </a:p>
        </p:txBody>
      </p:sp>
      <p:grpSp>
        <p:nvGrpSpPr>
          <p:cNvPr id="9" name="组合 8"/>
          <p:cNvGrpSpPr/>
          <p:nvPr/>
        </p:nvGrpSpPr>
        <p:grpSpPr>
          <a:xfrm>
            <a:off x="2235993" y="1267520"/>
            <a:ext cx="3155157" cy="5419030"/>
            <a:chOff x="2235993" y="1267520"/>
            <a:chExt cx="3155157" cy="5419030"/>
          </a:xfrm>
        </p:grpSpPr>
        <p:pic>
          <p:nvPicPr>
            <p:cNvPr id="10" name="Picture 8" descr="C:\Program Files\Tencent\QQ\Users\312857136\Image\673EEF153026055C2A14EB464F207FDE.jpg"/>
            <p:cNvPicPr>
              <a:picLocks noChangeAspect="1"/>
            </p:cNvPicPr>
            <p:nvPr/>
          </p:nvPicPr>
          <p:blipFill>
            <a:blip r:embed="rId2"/>
            <a:stretch>
              <a:fillRect/>
            </a:stretch>
          </p:blipFill>
          <p:spPr>
            <a:xfrm>
              <a:off x="2235993" y="1267520"/>
              <a:ext cx="3155157" cy="5419030"/>
            </a:xfrm>
            <a:prstGeom prst="rect">
              <a:avLst/>
            </a:prstGeom>
            <a:noFill/>
            <a:ln w="9525">
              <a:noFill/>
            </a:ln>
          </p:spPr>
        </p:pic>
        <p:sp>
          <p:nvSpPr>
            <p:cNvPr id="12" name="AutoShape 4"/>
            <p:cNvSpPr/>
            <p:nvPr/>
          </p:nvSpPr>
          <p:spPr>
            <a:xfrm>
              <a:off x="2674143" y="3977035"/>
              <a:ext cx="2461383" cy="743821"/>
            </a:xfrm>
            <a:prstGeom prst="wedgeRectCallout">
              <a:avLst>
                <a:gd name="adj1" fmla="val -30545"/>
                <a:gd name="adj2" fmla="val -221337"/>
              </a:avLst>
            </a:prstGeom>
            <a:solidFill>
              <a:srgbClr val="FFFFFF">
                <a:alpha val="0"/>
              </a:srgbClr>
            </a:solidFill>
            <a:ln w="9525" cap="flat" cmpd="sng">
              <a:solidFill>
                <a:srgbClr val="0000FF"/>
              </a:solidFill>
              <a:prstDash val="solid"/>
              <a:miter/>
              <a:headEnd type="none" w="med" len="med"/>
              <a:tailEnd type="none" w="med" len="med"/>
            </a:ln>
          </p:spPr>
          <p:txBody>
            <a:bodyP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pPr marL="342900" indent="-342900" algn="l">
                <a:spcBef>
                  <a:spcPct val="20000"/>
                </a:spcBef>
                <a:buClr>
                  <a:schemeClr val="accent1"/>
                </a:buClr>
                <a:buFont typeface="Arial" panose="020B0604020202020204" pitchFamily="34" charset="0"/>
              </a:pPr>
              <a:r>
                <a:rPr lang="zh-CN" altLang="en-US" sz="1600" dirty="0" smtClean="0">
                  <a:solidFill>
                    <a:srgbClr val="FF3300"/>
                  </a:solidFill>
                  <a:latin typeface="Tahoma" panose="020B0604030504040204" pitchFamily="34" charset="0"/>
                  <a:ea typeface="宋体" panose="02010600030101010101" pitchFamily="2" charset="-122"/>
                </a:rPr>
                <a:t>账号：学号</a:t>
              </a:r>
              <a:endParaRPr lang="en-US" altLang="zh-CN" sz="1600" dirty="0" smtClean="0">
                <a:solidFill>
                  <a:srgbClr val="FF3300"/>
                </a:solidFill>
                <a:latin typeface="Tahoma" panose="020B0604030504040204" pitchFamily="34" charset="0"/>
                <a:ea typeface="宋体" panose="02010600030101010101" pitchFamily="2" charset="-122"/>
              </a:endParaRPr>
            </a:p>
            <a:p>
              <a:pPr marL="342900" indent="-342900" algn="l">
                <a:spcBef>
                  <a:spcPct val="20000"/>
                </a:spcBef>
                <a:buClr>
                  <a:schemeClr val="accent1"/>
                </a:buClr>
                <a:buFont typeface="Arial" panose="020B0604020202020204" pitchFamily="34" charset="0"/>
              </a:pPr>
              <a:r>
                <a:rPr lang="zh-CN" altLang="en-US" sz="1600" dirty="0" smtClean="0">
                  <a:solidFill>
                    <a:srgbClr val="FF3300"/>
                  </a:solidFill>
                  <a:latin typeface="Tahoma" panose="020B0604030504040204" pitchFamily="34" charset="0"/>
                  <a:ea typeface="宋体" panose="02010600030101010101" pitchFamily="2" charset="-122"/>
                </a:rPr>
                <a:t>初始密码：身份证后六位</a:t>
              </a:r>
              <a:endParaRPr lang="zh-CN" altLang="en-US" sz="1600" dirty="0">
                <a:solidFill>
                  <a:srgbClr val="FF3300"/>
                </a:solidFill>
                <a:latin typeface="Tahoma" panose="020B0604030504040204" pitchFamily="34" charset="0"/>
                <a:ea typeface="宋体" panose="02010600030101010101" pitchFamily="2" charset="-122"/>
              </a:endParaRP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移动图书馆</a:t>
            </a:r>
            <a:endParaRPr lang="zh-CN" altLang="en-US" dirty="0"/>
          </a:p>
          <a:p>
            <a:endParaRPr lang="zh-CN" altLang="en-US" dirty="0"/>
          </a:p>
        </p:txBody>
      </p:sp>
      <p:sp>
        <p:nvSpPr>
          <p:cNvPr id="3" name="文本占位符 2"/>
          <p:cNvSpPr>
            <a:spLocks noGrp="1"/>
          </p:cNvSpPr>
          <p:nvPr>
            <p:ph type="body" sz="quarter" idx="11"/>
          </p:nvPr>
        </p:nvSpPr>
        <p:spPr/>
        <p:txBody>
          <a:bodyPr/>
          <a:lstStyle/>
          <a:p>
            <a:endParaRPr lang="zh-CN" altLang="en-US"/>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5276" y="1181795"/>
            <a:ext cx="3047999" cy="541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圆角矩形 15"/>
          <p:cNvSpPr/>
          <p:nvPr/>
        </p:nvSpPr>
        <p:spPr>
          <a:xfrm>
            <a:off x="6855276" y="4258921"/>
            <a:ext cx="1523999" cy="723900"/>
          </a:xfrm>
          <a:prstGeom prst="roundRect">
            <a:avLst>
              <a:gd name="adj" fmla="val 16667"/>
            </a:avLst>
          </a:prstGeom>
          <a:noFill/>
          <a:ln w="38100" cap="flat" cmpd="sng">
            <a:solidFill>
              <a:srgbClr val="FF0000"/>
            </a:solidFill>
            <a:prstDash val="solid"/>
            <a:headEnd type="none" w="med" len="med"/>
            <a:tailEnd type="none" w="med" len="med"/>
          </a:ln>
        </p:spPr>
        <p:txBody>
          <a:bodyPr anchor="ct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solidFill>
                <a:srgbClr val="FFFFFF"/>
              </a:solidFill>
              <a:latin typeface="方正姚体" panose="02010601030101010101" pitchFamily="2" charset="-122"/>
              <a:ea typeface="方正姚体" panose="02010601030101010101" pitchFamily="2" charset="-122"/>
              <a:sym typeface="方正姚体" panose="02010601030101010101" pitchFamily="2" charset="-122"/>
            </a:endParaRPr>
          </a:p>
        </p:txBody>
      </p:sp>
      <p:grpSp>
        <p:nvGrpSpPr>
          <p:cNvPr id="9" name="组合 8"/>
          <p:cNvGrpSpPr/>
          <p:nvPr/>
        </p:nvGrpSpPr>
        <p:grpSpPr>
          <a:xfrm>
            <a:off x="2235993" y="1267520"/>
            <a:ext cx="3155157" cy="5419030"/>
            <a:chOff x="2235993" y="1267520"/>
            <a:chExt cx="3155157" cy="5419030"/>
          </a:xfrm>
        </p:grpSpPr>
        <p:pic>
          <p:nvPicPr>
            <p:cNvPr id="10" name="Picture 8" descr="C:\Program Files\Tencent\QQ\Users\312857136\Image\673EEF153026055C2A14EB464F207FDE.jpg"/>
            <p:cNvPicPr>
              <a:picLocks noChangeAspect="1"/>
            </p:cNvPicPr>
            <p:nvPr/>
          </p:nvPicPr>
          <p:blipFill>
            <a:blip r:embed="rId2"/>
            <a:stretch>
              <a:fillRect/>
            </a:stretch>
          </p:blipFill>
          <p:spPr>
            <a:xfrm>
              <a:off x="2235993" y="1267520"/>
              <a:ext cx="3155157" cy="5419030"/>
            </a:xfrm>
            <a:prstGeom prst="rect">
              <a:avLst/>
            </a:prstGeom>
            <a:noFill/>
            <a:ln w="9525">
              <a:noFill/>
            </a:ln>
          </p:spPr>
        </p:pic>
        <p:sp>
          <p:nvSpPr>
            <p:cNvPr id="12" name="AutoShape 4"/>
            <p:cNvSpPr/>
            <p:nvPr/>
          </p:nvSpPr>
          <p:spPr>
            <a:xfrm>
              <a:off x="2674143" y="3977035"/>
              <a:ext cx="2461383" cy="743821"/>
            </a:xfrm>
            <a:prstGeom prst="wedgeRectCallout">
              <a:avLst>
                <a:gd name="adj1" fmla="val -30545"/>
                <a:gd name="adj2" fmla="val -221337"/>
              </a:avLst>
            </a:prstGeom>
            <a:solidFill>
              <a:srgbClr val="FFFFFF">
                <a:alpha val="0"/>
              </a:srgbClr>
            </a:solidFill>
            <a:ln w="9525" cap="flat" cmpd="sng">
              <a:solidFill>
                <a:srgbClr val="0000FF"/>
              </a:solidFill>
              <a:prstDash val="solid"/>
              <a:miter/>
              <a:headEnd type="none" w="med" len="med"/>
              <a:tailEnd type="none" w="med" len="med"/>
            </a:ln>
          </p:spPr>
          <p:txBody>
            <a:bodyP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pPr marL="342900" indent="-342900" algn="l">
                <a:spcBef>
                  <a:spcPct val="20000"/>
                </a:spcBef>
                <a:buClr>
                  <a:schemeClr val="accent1"/>
                </a:buClr>
                <a:buFont typeface="Arial" panose="020B0604020202020204" pitchFamily="34" charset="0"/>
              </a:pPr>
              <a:r>
                <a:rPr lang="zh-CN" altLang="en-US" sz="1600" dirty="0" smtClean="0">
                  <a:solidFill>
                    <a:srgbClr val="FF3300"/>
                  </a:solidFill>
                  <a:latin typeface="Tahoma" panose="020B0604030504040204" pitchFamily="34" charset="0"/>
                  <a:ea typeface="宋体" panose="02010600030101010101" pitchFamily="2" charset="-122"/>
                </a:rPr>
                <a:t>账号：学号</a:t>
              </a:r>
              <a:endParaRPr lang="en-US" altLang="zh-CN" sz="1600" dirty="0" smtClean="0">
                <a:solidFill>
                  <a:srgbClr val="FF3300"/>
                </a:solidFill>
                <a:latin typeface="Tahoma" panose="020B0604030504040204" pitchFamily="34" charset="0"/>
                <a:ea typeface="宋体" panose="02010600030101010101" pitchFamily="2" charset="-122"/>
              </a:endParaRPr>
            </a:p>
            <a:p>
              <a:pPr marL="342900" indent="-342900" algn="l">
                <a:spcBef>
                  <a:spcPct val="20000"/>
                </a:spcBef>
                <a:buClr>
                  <a:schemeClr val="accent1"/>
                </a:buClr>
                <a:buFont typeface="Arial" panose="020B0604020202020204" pitchFamily="34" charset="0"/>
              </a:pPr>
              <a:r>
                <a:rPr lang="zh-CN" altLang="en-US" sz="1600" dirty="0" smtClean="0">
                  <a:solidFill>
                    <a:srgbClr val="FF3300"/>
                  </a:solidFill>
                  <a:latin typeface="Tahoma" panose="020B0604030504040204" pitchFamily="34" charset="0"/>
                  <a:ea typeface="宋体" panose="02010600030101010101" pitchFamily="2" charset="-122"/>
                </a:rPr>
                <a:t>初始密码：身份证后六位</a:t>
              </a:r>
              <a:endParaRPr lang="zh-CN" altLang="en-US" sz="1600" dirty="0">
                <a:solidFill>
                  <a:srgbClr val="FF3300"/>
                </a:solidFill>
                <a:latin typeface="Tahoma" panose="020B0604030504040204" pitchFamily="34" charset="0"/>
                <a:ea typeface="宋体" panose="02010600030101010101" pitchFamily="2" charset="-122"/>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移动图书馆</a:t>
            </a:r>
            <a:endParaRPr lang="zh-CN" altLang="en-US" dirty="0"/>
          </a:p>
          <a:p>
            <a:endParaRPr lang="zh-CN" altLang="en-US" dirty="0"/>
          </a:p>
        </p:txBody>
      </p:sp>
      <p:sp>
        <p:nvSpPr>
          <p:cNvPr id="3" name="文本占位符 2"/>
          <p:cNvSpPr>
            <a:spLocks noGrp="1"/>
          </p:cNvSpPr>
          <p:nvPr>
            <p:ph type="body" sz="quarter" idx="11"/>
          </p:nvPr>
        </p:nvSpPr>
        <p:spPr/>
        <p:txBody>
          <a:bodyPr/>
          <a:lstStyle/>
          <a:p>
            <a:endParaRPr lang="zh-CN" altLang="en-US"/>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5276" y="1181795"/>
            <a:ext cx="3047999" cy="541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圆角矩形 15"/>
          <p:cNvSpPr/>
          <p:nvPr/>
        </p:nvSpPr>
        <p:spPr>
          <a:xfrm>
            <a:off x="8364285" y="4228941"/>
            <a:ext cx="1523999" cy="723900"/>
          </a:xfrm>
          <a:prstGeom prst="roundRect">
            <a:avLst>
              <a:gd name="adj" fmla="val 16667"/>
            </a:avLst>
          </a:prstGeom>
          <a:noFill/>
          <a:ln w="38100" cap="flat" cmpd="sng">
            <a:solidFill>
              <a:srgbClr val="FF0000"/>
            </a:solidFill>
            <a:prstDash val="solid"/>
            <a:headEnd type="none" w="med" len="med"/>
            <a:tailEnd type="none" w="med" len="med"/>
          </a:ln>
        </p:spPr>
        <p:txBody>
          <a:bodyPr anchor="ct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solidFill>
                <a:srgbClr val="FFFFFF"/>
              </a:solidFill>
              <a:latin typeface="方正姚体" panose="02010601030101010101" pitchFamily="2" charset="-122"/>
              <a:ea typeface="方正姚体" panose="02010601030101010101" pitchFamily="2" charset="-122"/>
              <a:sym typeface="方正姚体" panose="02010601030101010101" pitchFamily="2" charset="-122"/>
            </a:endParaRPr>
          </a:p>
        </p:txBody>
      </p:sp>
      <p:grpSp>
        <p:nvGrpSpPr>
          <p:cNvPr id="9" name="组合 8"/>
          <p:cNvGrpSpPr/>
          <p:nvPr/>
        </p:nvGrpSpPr>
        <p:grpSpPr>
          <a:xfrm>
            <a:off x="2235993" y="1267520"/>
            <a:ext cx="3155157" cy="5419030"/>
            <a:chOff x="2235993" y="1267520"/>
            <a:chExt cx="3155157" cy="5419030"/>
          </a:xfrm>
        </p:grpSpPr>
        <p:pic>
          <p:nvPicPr>
            <p:cNvPr id="10" name="Picture 8" descr="C:\Program Files\Tencent\QQ\Users\312857136\Image\673EEF153026055C2A14EB464F207FDE.jpg"/>
            <p:cNvPicPr>
              <a:picLocks noChangeAspect="1"/>
            </p:cNvPicPr>
            <p:nvPr/>
          </p:nvPicPr>
          <p:blipFill>
            <a:blip r:embed="rId2"/>
            <a:stretch>
              <a:fillRect/>
            </a:stretch>
          </p:blipFill>
          <p:spPr>
            <a:xfrm>
              <a:off x="2235993" y="1267520"/>
              <a:ext cx="3155157" cy="5419030"/>
            </a:xfrm>
            <a:prstGeom prst="rect">
              <a:avLst/>
            </a:prstGeom>
            <a:noFill/>
            <a:ln w="9525">
              <a:noFill/>
            </a:ln>
          </p:spPr>
        </p:pic>
        <p:sp>
          <p:nvSpPr>
            <p:cNvPr id="12" name="AutoShape 4"/>
            <p:cNvSpPr/>
            <p:nvPr/>
          </p:nvSpPr>
          <p:spPr>
            <a:xfrm>
              <a:off x="2674143" y="3977035"/>
              <a:ext cx="2461383" cy="743821"/>
            </a:xfrm>
            <a:prstGeom prst="wedgeRectCallout">
              <a:avLst>
                <a:gd name="adj1" fmla="val -30545"/>
                <a:gd name="adj2" fmla="val -221337"/>
              </a:avLst>
            </a:prstGeom>
            <a:solidFill>
              <a:srgbClr val="FFFFFF">
                <a:alpha val="0"/>
              </a:srgbClr>
            </a:solidFill>
            <a:ln w="9525" cap="flat" cmpd="sng">
              <a:solidFill>
                <a:srgbClr val="0000FF"/>
              </a:solidFill>
              <a:prstDash val="solid"/>
              <a:miter/>
              <a:headEnd type="none" w="med" len="med"/>
              <a:tailEnd type="none" w="med" len="med"/>
            </a:ln>
          </p:spPr>
          <p:txBody>
            <a:bodyP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pPr marL="342900" indent="-342900" algn="l">
                <a:spcBef>
                  <a:spcPct val="20000"/>
                </a:spcBef>
                <a:buClr>
                  <a:schemeClr val="accent1"/>
                </a:buClr>
                <a:buFont typeface="Arial" panose="020B0604020202020204" pitchFamily="34" charset="0"/>
              </a:pPr>
              <a:r>
                <a:rPr lang="zh-CN" altLang="en-US" sz="1600" dirty="0" smtClean="0">
                  <a:solidFill>
                    <a:srgbClr val="FF3300"/>
                  </a:solidFill>
                  <a:latin typeface="Tahoma" panose="020B0604030504040204" pitchFamily="34" charset="0"/>
                  <a:ea typeface="宋体" panose="02010600030101010101" pitchFamily="2" charset="-122"/>
                </a:rPr>
                <a:t>账号：学号</a:t>
              </a:r>
              <a:endParaRPr lang="en-US" altLang="zh-CN" sz="1600" dirty="0" smtClean="0">
                <a:solidFill>
                  <a:srgbClr val="FF3300"/>
                </a:solidFill>
                <a:latin typeface="Tahoma" panose="020B0604030504040204" pitchFamily="34" charset="0"/>
                <a:ea typeface="宋体" panose="02010600030101010101" pitchFamily="2" charset="-122"/>
              </a:endParaRPr>
            </a:p>
            <a:p>
              <a:pPr marL="342900" indent="-342900" algn="l">
                <a:spcBef>
                  <a:spcPct val="20000"/>
                </a:spcBef>
                <a:buClr>
                  <a:schemeClr val="accent1"/>
                </a:buClr>
                <a:buFont typeface="Arial" panose="020B0604020202020204" pitchFamily="34" charset="0"/>
              </a:pPr>
              <a:r>
                <a:rPr lang="zh-CN" altLang="en-US" sz="1600" dirty="0" smtClean="0">
                  <a:solidFill>
                    <a:srgbClr val="FF3300"/>
                  </a:solidFill>
                  <a:latin typeface="Tahoma" panose="020B0604030504040204" pitchFamily="34" charset="0"/>
                  <a:ea typeface="宋体" panose="02010600030101010101" pitchFamily="2" charset="-122"/>
                </a:rPr>
                <a:t>初始密码：身份证后六位</a:t>
              </a:r>
              <a:endParaRPr lang="zh-CN" altLang="en-US" sz="1600" dirty="0">
                <a:solidFill>
                  <a:srgbClr val="FF3300"/>
                </a:solidFill>
                <a:latin typeface="Tahoma" panose="020B0604030504040204" pitchFamily="34" charset="0"/>
                <a:ea typeface="宋体" panose="02010600030101010101" pitchFamily="2" charset="-122"/>
              </a:endParaRP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移动图书馆</a:t>
            </a:r>
            <a:endParaRPr lang="zh-CN" altLang="en-US" dirty="0"/>
          </a:p>
          <a:p>
            <a:endParaRPr lang="zh-CN" altLang="en-US" dirty="0"/>
          </a:p>
        </p:txBody>
      </p:sp>
      <p:sp>
        <p:nvSpPr>
          <p:cNvPr id="3" name="文本占位符 2"/>
          <p:cNvSpPr>
            <a:spLocks noGrp="1"/>
          </p:cNvSpPr>
          <p:nvPr>
            <p:ph type="body" sz="quarter" idx="11"/>
          </p:nvPr>
        </p:nvSpPr>
        <p:spPr/>
        <p:txBody>
          <a:bodyPr/>
          <a:lstStyle/>
          <a:p>
            <a:endParaRPr lang="zh-CN" altLang="en-US"/>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5276" y="1181795"/>
            <a:ext cx="3047999" cy="541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圆角矩形 15"/>
          <p:cNvSpPr/>
          <p:nvPr/>
        </p:nvSpPr>
        <p:spPr>
          <a:xfrm>
            <a:off x="6855276" y="4997811"/>
            <a:ext cx="1523999" cy="723900"/>
          </a:xfrm>
          <a:prstGeom prst="roundRect">
            <a:avLst>
              <a:gd name="adj" fmla="val 16667"/>
            </a:avLst>
          </a:prstGeom>
          <a:noFill/>
          <a:ln w="38100" cap="flat" cmpd="sng">
            <a:solidFill>
              <a:srgbClr val="FF0000"/>
            </a:solidFill>
            <a:prstDash val="solid"/>
            <a:headEnd type="none" w="med" len="med"/>
            <a:tailEnd type="none" w="med" len="med"/>
          </a:ln>
        </p:spPr>
        <p:txBody>
          <a:bodyPr anchor="ct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solidFill>
                <a:srgbClr val="FFFFFF"/>
              </a:solidFill>
              <a:latin typeface="方正姚体" panose="02010601030101010101" pitchFamily="2" charset="-122"/>
              <a:ea typeface="方正姚体" panose="02010601030101010101" pitchFamily="2" charset="-122"/>
              <a:sym typeface="方正姚体" panose="02010601030101010101" pitchFamily="2" charset="-122"/>
            </a:endParaRPr>
          </a:p>
        </p:txBody>
      </p:sp>
      <p:grpSp>
        <p:nvGrpSpPr>
          <p:cNvPr id="9" name="组合 8"/>
          <p:cNvGrpSpPr/>
          <p:nvPr/>
        </p:nvGrpSpPr>
        <p:grpSpPr>
          <a:xfrm>
            <a:off x="2235993" y="1267520"/>
            <a:ext cx="3155157" cy="5419030"/>
            <a:chOff x="2235993" y="1267520"/>
            <a:chExt cx="3155157" cy="5419030"/>
          </a:xfrm>
        </p:grpSpPr>
        <p:pic>
          <p:nvPicPr>
            <p:cNvPr id="10" name="Picture 8" descr="C:\Program Files\Tencent\QQ\Users\312857136\Image\673EEF153026055C2A14EB464F207FDE.jpg"/>
            <p:cNvPicPr>
              <a:picLocks noChangeAspect="1"/>
            </p:cNvPicPr>
            <p:nvPr/>
          </p:nvPicPr>
          <p:blipFill>
            <a:blip r:embed="rId2"/>
            <a:stretch>
              <a:fillRect/>
            </a:stretch>
          </p:blipFill>
          <p:spPr>
            <a:xfrm>
              <a:off x="2235993" y="1267520"/>
              <a:ext cx="3155157" cy="5419030"/>
            </a:xfrm>
            <a:prstGeom prst="rect">
              <a:avLst/>
            </a:prstGeom>
            <a:noFill/>
            <a:ln w="9525">
              <a:noFill/>
            </a:ln>
          </p:spPr>
        </p:pic>
        <p:sp>
          <p:nvSpPr>
            <p:cNvPr id="12" name="AutoShape 4"/>
            <p:cNvSpPr/>
            <p:nvPr/>
          </p:nvSpPr>
          <p:spPr>
            <a:xfrm>
              <a:off x="2674143" y="3977035"/>
              <a:ext cx="2461383" cy="743821"/>
            </a:xfrm>
            <a:prstGeom prst="wedgeRectCallout">
              <a:avLst>
                <a:gd name="adj1" fmla="val -30545"/>
                <a:gd name="adj2" fmla="val -221337"/>
              </a:avLst>
            </a:prstGeom>
            <a:solidFill>
              <a:srgbClr val="FFFFFF">
                <a:alpha val="0"/>
              </a:srgbClr>
            </a:solidFill>
            <a:ln w="9525" cap="flat" cmpd="sng">
              <a:solidFill>
                <a:srgbClr val="0000FF"/>
              </a:solidFill>
              <a:prstDash val="solid"/>
              <a:miter/>
              <a:headEnd type="none" w="med" len="med"/>
              <a:tailEnd type="none" w="med" len="med"/>
            </a:ln>
          </p:spPr>
          <p:txBody>
            <a:bodyP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pPr marL="342900" indent="-342900" algn="l">
                <a:spcBef>
                  <a:spcPct val="20000"/>
                </a:spcBef>
                <a:buClr>
                  <a:schemeClr val="accent1"/>
                </a:buClr>
                <a:buFont typeface="Arial" panose="020B0604020202020204" pitchFamily="34" charset="0"/>
              </a:pPr>
              <a:r>
                <a:rPr lang="zh-CN" altLang="en-US" sz="1600" dirty="0" smtClean="0">
                  <a:solidFill>
                    <a:srgbClr val="FF3300"/>
                  </a:solidFill>
                  <a:latin typeface="Tahoma" panose="020B0604030504040204" pitchFamily="34" charset="0"/>
                  <a:ea typeface="宋体" panose="02010600030101010101" pitchFamily="2" charset="-122"/>
                </a:rPr>
                <a:t>账号：学号</a:t>
              </a:r>
              <a:endParaRPr lang="en-US" altLang="zh-CN" sz="1600" dirty="0" smtClean="0">
                <a:solidFill>
                  <a:srgbClr val="FF3300"/>
                </a:solidFill>
                <a:latin typeface="Tahoma" panose="020B0604030504040204" pitchFamily="34" charset="0"/>
                <a:ea typeface="宋体" panose="02010600030101010101" pitchFamily="2" charset="-122"/>
              </a:endParaRPr>
            </a:p>
            <a:p>
              <a:pPr marL="342900" indent="-342900" algn="l">
                <a:spcBef>
                  <a:spcPct val="20000"/>
                </a:spcBef>
                <a:buClr>
                  <a:schemeClr val="accent1"/>
                </a:buClr>
                <a:buFont typeface="Arial" panose="020B0604020202020204" pitchFamily="34" charset="0"/>
              </a:pPr>
              <a:r>
                <a:rPr lang="zh-CN" altLang="en-US" sz="1600" dirty="0" smtClean="0">
                  <a:solidFill>
                    <a:srgbClr val="FF3300"/>
                  </a:solidFill>
                  <a:latin typeface="Tahoma" panose="020B0604030504040204" pitchFamily="34" charset="0"/>
                  <a:ea typeface="宋体" panose="02010600030101010101" pitchFamily="2" charset="-122"/>
                </a:rPr>
                <a:t>初始密码：身份证后六位</a:t>
              </a:r>
              <a:endParaRPr lang="zh-CN" altLang="en-US" sz="1600" dirty="0">
                <a:solidFill>
                  <a:srgbClr val="FF3300"/>
                </a:solidFill>
                <a:latin typeface="Tahoma" panose="020B0604030504040204" pitchFamily="34" charset="0"/>
                <a:ea typeface="宋体" panose="02010600030101010101" pitchFamily="2" charset="-122"/>
              </a:endParaRP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移动图书馆</a:t>
            </a:r>
            <a:endParaRPr lang="zh-CN" altLang="en-US" dirty="0"/>
          </a:p>
          <a:p>
            <a:endParaRPr lang="zh-CN" altLang="en-US" dirty="0"/>
          </a:p>
        </p:txBody>
      </p:sp>
      <p:sp>
        <p:nvSpPr>
          <p:cNvPr id="3" name="文本占位符 2"/>
          <p:cNvSpPr>
            <a:spLocks noGrp="1"/>
          </p:cNvSpPr>
          <p:nvPr>
            <p:ph type="body" sz="quarter" idx="11"/>
          </p:nvPr>
        </p:nvSpPr>
        <p:spPr/>
        <p:txBody>
          <a:bodyPr/>
          <a:lstStyle/>
          <a:p>
            <a:endParaRPr lang="zh-CN" altLang="en-US"/>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5276" y="1181795"/>
            <a:ext cx="3047999" cy="541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圆角矩形 15"/>
          <p:cNvSpPr/>
          <p:nvPr/>
        </p:nvSpPr>
        <p:spPr>
          <a:xfrm>
            <a:off x="8379275" y="4997811"/>
            <a:ext cx="1523999" cy="723900"/>
          </a:xfrm>
          <a:prstGeom prst="roundRect">
            <a:avLst>
              <a:gd name="adj" fmla="val 16667"/>
            </a:avLst>
          </a:prstGeom>
          <a:noFill/>
          <a:ln w="38100" cap="flat" cmpd="sng">
            <a:solidFill>
              <a:srgbClr val="FF0000"/>
            </a:solidFill>
            <a:prstDash val="solid"/>
            <a:headEnd type="none" w="med" len="med"/>
            <a:tailEnd type="none" w="med" len="med"/>
          </a:ln>
        </p:spPr>
        <p:txBody>
          <a:bodyPr anchor="ct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solidFill>
                <a:srgbClr val="FFFFFF"/>
              </a:solidFill>
              <a:latin typeface="方正姚体" panose="02010601030101010101" pitchFamily="2" charset="-122"/>
              <a:ea typeface="方正姚体" panose="02010601030101010101" pitchFamily="2" charset="-122"/>
              <a:sym typeface="方正姚体" panose="02010601030101010101" pitchFamily="2" charset="-122"/>
            </a:endParaRPr>
          </a:p>
        </p:txBody>
      </p:sp>
      <p:grpSp>
        <p:nvGrpSpPr>
          <p:cNvPr id="9" name="组合 8"/>
          <p:cNvGrpSpPr/>
          <p:nvPr/>
        </p:nvGrpSpPr>
        <p:grpSpPr>
          <a:xfrm>
            <a:off x="2235993" y="1267520"/>
            <a:ext cx="3155157" cy="5419030"/>
            <a:chOff x="2235993" y="1267520"/>
            <a:chExt cx="3155157" cy="5419030"/>
          </a:xfrm>
        </p:grpSpPr>
        <p:pic>
          <p:nvPicPr>
            <p:cNvPr id="10" name="Picture 8" descr="C:\Program Files\Tencent\QQ\Users\312857136\Image\673EEF153026055C2A14EB464F207FDE.jpg"/>
            <p:cNvPicPr>
              <a:picLocks noChangeAspect="1"/>
            </p:cNvPicPr>
            <p:nvPr/>
          </p:nvPicPr>
          <p:blipFill>
            <a:blip r:embed="rId2"/>
            <a:stretch>
              <a:fillRect/>
            </a:stretch>
          </p:blipFill>
          <p:spPr>
            <a:xfrm>
              <a:off x="2235993" y="1267520"/>
              <a:ext cx="3155157" cy="5419030"/>
            </a:xfrm>
            <a:prstGeom prst="rect">
              <a:avLst/>
            </a:prstGeom>
            <a:noFill/>
            <a:ln w="9525">
              <a:noFill/>
            </a:ln>
          </p:spPr>
        </p:pic>
        <p:sp>
          <p:nvSpPr>
            <p:cNvPr id="12" name="AutoShape 4"/>
            <p:cNvSpPr/>
            <p:nvPr/>
          </p:nvSpPr>
          <p:spPr>
            <a:xfrm>
              <a:off x="2674143" y="3977035"/>
              <a:ext cx="2461383" cy="743821"/>
            </a:xfrm>
            <a:prstGeom prst="wedgeRectCallout">
              <a:avLst>
                <a:gd name="adj1" fmla="val -30545"/>
                <a:gd name="adj2" fmla="val -221337"/>
              </a:avLst>
            </a:prstGeom>
            <a:solidFill>
              <a:srgbClr val="FFFFFF">
                <a:alpha val="0"/>
              </a:srgbClr>
            </a:solidFill>
            <a:ln w="9525" cap="flat" cmpd="sng">
              <a:solidFill>
                <a:srgbClr val="0000FF"/>
              </a:solidFill>
              <a:prstDash val="solid"/>
              <a:miter/>
              <a:headEnd type="none" w="med" len="med"/>
              <a:tailEnd type="none" w="med" len="med"/>
            </a:ln>
          </p:spPr>
          <p:txBody>
            <a:bodyP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pPr marL="342900" indent="-342900" algn="l">
                <a:spcBef>
                  <a:spcPct val="20000"/>
                </a:spcBef>
                <a:buClr>
                  <a:schemeClr val="accent1"/>
                </a:buClr>
                <a:buFont typeface="Arial" panose="020B0604020202020204" pitchFamily="34" charset="0"/>
              </a:pPr>
              <a:r>
                <a:rPr lang="zh-CN" altLang="en-US" sz="1600" dirty="0" smtClean="0">
                  <a:solidFill>
                    <a:srgbClr val="FF3300"/>
                  </a:solidFill>
                  <a:latin typeface="Tahoma" panose="020B0604030504040204" pitchFamily="34" charset="0"/>
                  <a:ea typeface="宋体" panose="02010600030101010101" pitchFamily="2" charset="-122"/>
                </a:rPr>
                <a:t>账号：学号</a:t>
              </a:r>
              <a:endParaRPr lang="en-US" altLang="zh-CN" sz="1600" dirty="0" smtClean="0">
                <a:solidFill>
                  <a:srgbClr val="FF3300"/>
                </a:solidFill>
                <a:latin typeface="Tahoma" panose="020B0604030504040204" pitchFamily="34" charset="0"/>
                <a:ea typeface="宋体" panose="02010600030101010101" pitchFamily="2" charset="-122"/>
              </a:endParaRPr>
            </a:p>
            <a:p>
              <a:pPr marL="342900" indent="-342900" algn="l">
                <a:spcBef>
                  <a:spcPct val="20000"/>
                </a:spcBef>
                <a:buClr>
                  <a:schemeClr val="accent1"/>
                </a:buClr>
                <a:buFont typeface="Arial" panose="020B0604020202020204" pitchFamily="34" charset="0"/>
              </a:pPr>
              <a:r>
                <a:rPr lang="zh-CN" altLang="en-US" sz="1600" dirty="0" smtClean="0">
                  <a:solidFill>
                    <a:srgbClr val="FF3300"/>
                  </a:solidFill>
                  <a:latin typeface="Tahoma" panose="020B0604030504040204" pitchFamily="34" charset="0"/>
                  <a:ea typeface="宋体" panose="02010600030101010101" pitchFamily="2" charset="-122"/>
                </a:rPr>
                <a:t>初始密码：身份证后六位</a:t>
              </a:r>
              <a:endParaRPr lang="zh-CN" altLang="en-US" sz="1600" dirty="0">
                <a:solidFill>
                  <a:srgbClr val="FF3300"/>
                </a:solidFill>
                <a:latin typeface="Tahoma" panose="020B0604030504040204" pitchFamily="34" charset="0"/>
                <a:ea typeface="宋体" panose="02010600030101010101" pitchFamily="2" charset="-122"/>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latin typeface="Times New Roman" panose="02020603050405020304" pitchFamily="18" charset="0"/>
                <a:cs typeface="Times New Roman" panose="02020603050405020304" pitchFamily="18" charset="0"/>
              </a:rPr>
              <a:t>Introduction </a:t>
            </a:r>
            <a:r>
              <a:rPr lang="en-US" altLang="zh-CN" dirty="0"/>
              <a:t> </a:t>
            </a:r>
            <a:endParaRPr lang="zh-CN" altLang="en-US" dirty="0"/>
          </a:p>
          <a:p>
            <a:endParaRPr lang="zh-CN" altLang="en-US" dirty="0"/>
          </a:p>
        </p:txBody>
      </p:sp>
      <p:sp>
        <p:nvSpPr>
          <p:cNvPr id="4" name="内容占位符 2"/>
          <p:cNvSpPr txBox="1"/>
          <p:nvPr/>
        </p:nvSpPr>
        <p:spPr>
          <a:xfrm>
            <a:off x="350863" y="1276350"/>
            <a:ext cx="11452579" cy="18277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Clr>
                <a:srgbClr val="FF0000"/>
              </a:buClr>
              <a:buFont typeface="Wingdings" panose="05000000000000000000" pitchFamily="2" charset="2"/>
              <a:buChar char="u"/>
            </a:pPr>
            <a:r>
              <a:rPr lang="zh-CN" altLang="en-US" sz="2000" dirty="0" smtClean="0">
                <a:latin typeface="Times New Roman" panose="02020603050405020304" pitchFamily="18" charset="0"/>
                <a:cs typeface="Times New Roman" panose="02020603050405020304" pitchFamily="18" charset="0"/>
              </a:rPr>
              <a:t>安徽工程大学图书馆始建于</a:t>
            </a:r>
            <a:r>
              <a:rPr lang="en-US" altLang="zh-CN" sz="2000" dirty="0" smtClean="0">
                <a:latin typeface="Times New Roman" panose="02020603050405020304" pitchFamily="18" charset="0"/>
                <a:cs typeface="Times New Roman" panose="02020603050405020304" pitchFamily="18" charset="0"/>
              </a:rPr>
              <a:t>1978</a:t>
            </a:r>
            <a:r>
              <a:rPr lang="zh-CN" altLang="en-US" sz="2000" dirty="0" smtClean="0">
                <a:latin typeface="Times New Roman" panose="02020603050405020304" pitchFamily="18" charset="0"/>
                <a:cs typeface="Times New Roman" panose="02020603050405020304" pitchFamily="18" charset="0"/>
              </a:rPr>
              <a:t>年</a:t>
            </a:r>
            <a:r>
              <a:rPr lang="en-US" altLang="zh-CN" sz="2000" dirty="0" smtClean="0">
                <a:latin typeface="Times New Roman" panose="02020603050405020304" pitchFamily="18" charset="0"/>
                <a:cs typeface="Times New Roman" panose="02020603050405020304" pitchFamily="18" charset="0"/>
              </a:rPr>
              <a:t>12</a:t>
            </a:r>
            <a:r>
              <a:rPr lang="zh-CN" altLang="en-US" sz="2000" dirty="0" smtClean="0">
                <a:latin typeface="Times New Roman" panose="02020603050405020304" pitchFamily="18" charset="0"/>
                <a:cs typeface="Times New Roman" panose="02020603050405020304" pitchFamily="18" charset="0"/>
              </a:rPr>
              <a:t>月，先后经历了安徽机电学院、安徽工程科技学院等办学阶段，图书馆也随之多次搬迁。</a:t>
            </a:r>
            <a:r>
              <a:rPr lang="zh-CN" altLang="en-US" sz="2000" dirty="0">
                <a:latin typeface="Times New Roman" panose="02020603050405020304" pitchFamily="18" charset="0"/>
                <a:cs typeface="Times New Roman" panose="02020603050405020304" pitchFamily="18" charset="0"/>
              </a:rPr>
              <a:t>我校图书馆现包含两个馆舍，本部图书馆和国际工程师</a:t>
            </a:r>
            <a:r>
              <a:rPr lang="zh-CN" altLang="en-US" sz="2000" dirty="0" smtClean="0">
                <a:latin typeface="Times New Roman" panose="02020603050405020304" pitchFamily="18" charset="0"/>
                <a:cs typeface="Times New Roman" panose="02020603050405020304" pitchFamily="18" charset="0"/>
              </a:rPr>
              <a:t>学院图</a:t>
            </a:r>
            <a:r>
              <a:rPr lang="zh-CN" altLang="en-US" sz="2000" dirty="0">
                <a:latin typeface="Times New Roman" panose="02020603050405020304" pitchFamily="18" charset="0"/>
                <a:cs typeface="Times New Roman" panose="02020603050405020304" pitchFamily="18" charset="0"/>
              </a:rPr>
              <a:t>文信息中心。</a:t>
            </a:r>
            <a:r>
              <a:rPr lang="en-US" altLang="zh-CN" sz="2000" dirty="0">
                <a:latin typeface="Times New Roman" panose="02020603050405020304" pitchFamily="18" charset="0"/>
                <a:cs typeface="Times New Roman" panose="02020603050405020304" pitchFamily="18" charset="0"/>
              </a:rPr>
              <a:t>2018</a:t>
            </a:r>
            <a:r>
              <a:rPr lang="zh-CN" altLang="en-US" sz="2000" dirty="0">
                <a:latin typeface="Times New Roman" panose="02020603050405020304" pitchFamily="18" charset="0"/>
                <a:cs typeface="Times New Roman" panose="02020603050405020304" pitchFamily="18" charset="0"/>
              </a:rPr>
              <a:t>年</a:t>
            </a:r>
            <a:r>
              <a:rPr lang="en-US" altLang="zh-CN" sz="2000" dirty="0">
                <a:latin typeface="Times New Roman" panose="02020603050405020304" pitchFamily="18" charset="0"/>
                <a:cs typeface="Times New Roman" panose="02020603050405020304" pitchFamily="18" charset="0"/>
              </a:rPr>
              <a:t>9</a:t>
            </a:r>
            <a:r>
              <a:rPr lang="zh-CN" altLang="en-US" sz="2000" dirty="0">
                <a:latin typeface="Times New Roman" panose="02020603050405020304" pitchFamily="18" charset="0"/>
                <a:cs typeface="Times New Roman" panose="02020603050405020304" pitchFamily="18" charset="0"/>
              </a:rPr>
              <a:t>月，本部图书馆正式启用，本部图书馆由图书综合楼主楼</a:t>
            </a:r>
            <a:r>
              <a:rPr lang="en-US" altLang="zh-CN" sz="2000" dirty="0">
                <a:latin typeface="Times New Roman" panose="02020603050405020304" pitchFamily="18" charset="0"/>
                <a:cs typeface="Times New Roman" panose="02020603050405020304" pitchFamily="18" charset="0"/>
              </a:rPr>
              <a:t>3-8</a:t>
            </a:r>
            <a:r>
              <a:rPr lang="zh-CN" altLang="en-US" sz="2000" dirty="0">
                <a:latin typeface="Times New Roman" panose="02020603050405020304" pitchFamily="18" charset="0"/>
                <a:cs typeface="Times New Roman" panose="02020603050405020304" pitchFamily="18" charset="0"/>
              </a:rPr>
              <a:t>层和裙楼</a:t>
            </a:r>
            <a:r>
              <a:rPr lang="en-US" altLang="zh-CN" sz="2000" dirty="0">
                <a:latin typeface="Times New Roman" panose="02020603050405020304" pitchFamily="18" charset="0"/>
                <a:cs typeface="Times New Roman" panose="02020603050405020304" pitchFamily="18" charset="0"/>
              </a:rPr>
              <a:t>1-6</a:t>
            </a:r>
            <a:r>
              <a:rPr lang="zh-CN" altLang="en-US" sz="2000" dirty="0">
                <a:latin typeface="Times New Roman" panose="02020603050405020304" pitchFamily="18" charset="0"/>
                <a:cs typeface="Times New Roman" panose="02020603050405020304" pitchFamily="18" charset="0"/>
              </a:rPr>
              <a:t>层组成。</a:t>
            </a:r>
            <a:r>
              <a:rPr lang="en-US" altLang="zh-CN" sz="2000" dirty="0">
                <a:latin typeface="Times New Roman" panose="02020603050405020304" pitchFamily="18" charset="0"/>
                <a:cs typeface="Times New Roman" panose="02020603050405020304" pitchFamily="18" charset="0"/>
              </a:rPr>
              <a:t>2020</a:t>
            </a:r>
            <a:r>
              <a:rPr lang="zh-CN" altLang="en-US" sz="2000" dirty="0">
                <a:latin typeface="Times New Roman" panose="02020603050405020304" pitchFamily="18" charset="0"/>
                <a:cs typeface="Times New Roman" panose="02020603050405020304" pitchFamily="18" charset="0"/>
              </a:rPr>
              <a:t>年</a:t>
            </a:r>
            <a:r>
              <a:rPr lang="en-US" altLang="zh-CN" sz="2000" dirty="0">
                <a:latin typeface="Times New Roman" panose="02020603050405020304" pitchFamily="18" charset="0"/>
                <a:cs typeface="Times New Roman" panose="02020603050405020304" pitchFamily="18" charset="0"/>
              </a:rPr>
              <a:t>9</a:t>
            </a:r>
            <a:r>
              <a:rPr lang="zh-CN" altLang="en-US" sz="2000" dirty="0">
                <a:latin typeface="Times New Roman" panose="02020603050405020304" pitchFamily="18" charset="0"/>
                <a:cs typeface="Times New Roman" panose="02020603050405020304" pitchFamily="18" charset="0"/>
              </a:rPr>
              <a:t>月，国际工程师学院图文信息中心正式启用，一至五层为图书馆区域。</a:t>
            </a:r>
            <a:endParaRPr lang="zh-CN" altLang="en-US" sz="2000" dirty="0">
              <a:latin typeface="Times New Roman" panose="02020603050405020304" pitchFamily="18" charset="0"/>
              <a:cs typeface="Times New Roman" panose="02020603050405020304" pitchFamily="18" charset="0"/>
            </a:endParaRPr>
          </a:p>
        </p:txBody>
      </p:sp>
      <p:pic>
        <p:nvPicPr>
          <p:cNvPr id="18" name="Picture 2" descr="http://www.ahpu.edu.cn/_upload/article/images/78/a2/38caa3cf40d89b0425f09ae8cabe/deb74f4e-bacb-40fe-91c8-2e5534c3b776.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5592" y="3321965"/>
            <a:ext cx="5933019" cy="2986840"/>
          </a:xfrm>
          <a:prstGeom prst="rect">
            <a:avLst/>
          </a:prstGeom>
          <a:noFill/>
          <a:extLst>
            <a:ext uri="{909E8E84-426E-40DD-AFC4-6F175D3DCCD1}">
              <a14:hiddenFill xmlns:a14="http://schemas.microsoft.com/office/drawing/2010/main">
                <a:solidFill>
                  <a:srgbClr val="FFFFFF"/>
                </a:solidFill>
              </a14:hiddenFill>
            </a:ext>
          </a:extLst>
        </p:spPr>
      </p:pic>
      <p:sp>
        <p:nvSpPr>
          <p:cNvPr id="19" name="下箭头 18"/>
          <p:cNvSpPr/>
          <p:nvPr/>
        </p:nvSpPr>
        <p:spPr>
          <a:xfrm rot="1874655">
            <a:off x="3694387" y="3483590"/>
            <a:ext cx="181147" cy="1080237"/>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20" name="下箭头 19"/>
          <p:cNvSpPr/>
          <p:nvPr/>
        </p:nvSpPr>
        <p:spPr>
          <a:xfrm rot="19800000">
            <a:off x="2124328" y="3540934"/>
            <a:ext cx="203132" cy="1008527"/>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21" name="TextBox 20"/>
          <p:cNvSpPr txBox="1"/>
          <p:nvPr/>
        </p:nvSpPr>
        <p:spPr>
          <a:xfrm>
            <a:off x="3820307" y="4069209"/>
            <a:ext cx="426025" cy="487996"/>
          </a:xfrm>
          <a:prstGeom prst="rect">
            <a:avLst/>
          </a:prstGeom>
          <a:noFill/>
        </p:spPr>
        <p:txBody>
          <a:bodyPr wrap="square" rtlCol="0">
            <a:spAutoFit/>
          </a:bodyPr>
          <a:lstStyle/>
          <a:p>
            <a:pPr>
              <a:lnSpc>
                <a:spcPct val="130000"/>
              </a:lnSpc>
              <a:spcBef>
                <a:spcPts val="600"/>
              </a:spcBef>
            </a:pPr>
            <a:r>
              <a:rPr lang="zh-CN" altLang="en-US" sz="2400" kern="0" dirty="0" smtClean="0">
                <a:solidFill>
                  <a:srgbClr val="FFFF00"/>
                </a:solidFill>
                <a:latin typeface="微软雅黑" panose="020B0503020204020204" pitchFamily="34" charset="-122"/>
                <a:ea typeface="微软雅黑" panose="020B0503020204020204" pitchFamily="34" charset="-122"/>
                <a:cs typeface="+mn-ea"/>
                <a:sym typeface="+mn-lt"/>
              </a:rPr>
              <a:t>裙楼</a:t>
            </a:r>
            <a:endParaRPr lang="zh-CN" altLang="en-US" sz="2400" kern="0" dirty="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22" name="TextBox 21"/>
          <p:cNvSpPr txBox="1"/>
          <p:nvPr/>
        </p:nvSpPr>
        <p:spPr>
          <a:xfrm>
            <a:off x="1789948" y="4126280"/>
            <a:ext cx="426025" cy="448095"/>
          </a:xfrm>
          <a:prstGeom prst="rect">
            <a:avLst/>
          </a:prstGeom>
          <a:noFill/>
        </p:spPr>
        <p:txBody>
          <a:bodyPr wrap="square" rtlCol="0">
            <a:spAutoFit/>
          </a:bodyPr>
          <a:lstStyle/>
          <a:p>
            <a:pPr>
              <a:lnSpc>
                <a:spcPct val="130000"/>
              </a:lnSpc>
              <a:spcBef>
                <a:spcPts val="600"/>
              </a:spcBef>
            </a:pPr>
            <a:r>
              <a:rPr lang="zh-CN" altLang="en-US" sz="2400" kern="0" dirty="0" smtClean="0">
                <a:solidFill>
                  <a:srgbClr val="FFFF00"/>
                </a:solidFill>
                <a:latin typeface="微软雅黑" panose="020B0503020204020204" pitchFamily="34" charset="-122"/>
                <a:ea typeface="微软雅黑" panose="020B0503020204020204" pitchFamily="34" charset="-122"/>
                <a:cs typeface="+mn-ea"/>
                <a:sym typeface="+mn-lt"/>
              </a:rPr>
              <a:t>主楼</a:t>
            </a:r>
            <a:endParaRPr lang="zh-CN" altLang="en-US" sz="2400" kern="0" dirty="0">
              <a:solidFill>
                <a:srgbClr val="FFFF00"/>
              </a:solidFill>
              <a:latin typeface="微软雅黑" panose="020B0503020204020204" pitchFamily="34" charset="-122"/>
              <a:ea typeface="微软雅黑" panose="020B0503020204020204" pitchFamily="34" charset="-122"/>
              <a:cs typeface="+mn-ea"/>
              <a:sym typeface="+mn-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5856" y="3321965"/>
            <a:ext cx="5303838" cy="298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kern="0" dirty="0">
                <a:latin typeface="微软雅黑" panose="020B0503020204020204" pitchFamily="34" charset="-122"/>
                <a:ea typeface="微软雅黑" panose="020B0503020204020204" pitchFamily="34" charset="-122"/>
                <a:cs typeface="+mn-ea"/>
                <a:sym typeface="+mn-lt"/>
              </a:rPr>
              <a:t>图书馆微信公众号</a:t>
            </a:r>
            <a:endParaRPr lang="zh-CN" altLang="en-US" dirty="0"/>
          </a:p>
        </p:txBody>
      </p:sp>
      <p:sp>
        <p:nvSpPr>
          <p:cNvPr id="3" name="文本占位符 2"/>
          <p:cNvSpPr>
            <a:spLocks noGrp="1"/>
          </p:cNvSpPr>
          <p:nvPr>
            <p:ph type="body" sz="quarter" idx="11"/>
          </p:nvPr>
        </p:nvSpPr>
        <p:spPr/>
        <p:txBody>
          <a:bodyPr/>
          <a:lstStyle/>
          <a:p>
            <a:endParaRPr lang="zh-CN" altLang="en-US" dirty="0"/>
          </a:p>
        </p:txBody>
      </p:sp>
      <p:grpSp>
        <p:nvGrpSpPr>
          <p:cNvPr id="12" name="组合 11"/>
          <p:cNvGrpSpPr/>
          <p:nvPr/>
        </p:nvGrpSpPr>
        <p:grpSpPr>
          <a:xfrm>
            <a:off x="8939281" y="2637675"/>
            <a:ext cx="2534107" cy="3766503"/>
            <a:chOff x="8993874" y="2637631"/>
            <a:chExt cx="2534107" cy="3766503"/>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993874" y="2637631"/>
              <a:ext cx="2534107" cy="376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圆角矩形 10"/>
            <p:cNvSpPr/>
            <p:nvPr/>
          </p:nvSpPr>
          <p:spPr>
            <a:xfrm>
              <a:off x="10651610" y="5700300"/>
              <a:ext cx="876371" cy="571500"/>
            </a:xfrm>
            <a:prstGeom prst="roundRect">
              <a:avLst>
                <a:gd name="adj" fmla="val 16667"/>
              </a:avLst>
            </a:prstGeom>
            <a:noFill/>
            <a:ln w="38100" cap="flat" cmpd="sng">
              <a:solidFill>
                <a:srgbClr val="FF0000"/>
              </a:solidFill>
              <a:prstDash val="solid"/>
              <a:headEnd type="none" w="med" len="med"/>
              <a:tailEnd type="none" w="med" len="med"/>
            </a:ln>
          </p:spPr>
          <p:txBody>
            <a:bodyPr anchor="ct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solidFill>
                  <a:srgbClr val="FFFFFF"/>
                </a:solidFill>
                <a:latin typeface="方正姚体" panose="02010601030101010101" pitchFamily="2" charset="-122"/>
                <a:ea typeface="方正姚体" panose="02010601030101010101" pitchFamily="2" charset="-122"/>
                <a:sym typeface="方正姚体" panose="02010601030101010101" pitchFamily="2" charset="-122"/>
              </a:endParaRPr>
            </a:p>
          </p:txBody>
        </p:sp>
      </p:grpSp>
      <p:sp>
        <p:nvSpPr>
          <p:cNvPr id="6" name="TextBox 5"/>
          <p:cNvSpPr txBox="1"/>
          <p:nvPr/>
        </p:nvSpPr>
        <p:spPr>
          <a:xfrm>
            <a:off x="1337366" y="1302653"/>
            <a:ext cx="10136022" cy="1292662"/>
          </a:xfrm>
          <a:prstGeom prst="rect">
            <a:avLst/>
          </a:prstGeom>
          <a:noFill/>
        </p:spPr>
        <p:txBody>
          <a:bodyPr wrap="square" rtlCol="0">
            <a:spAutoFit/>
          </a:bodyPr>
          <a:lstStyle/>
          <a:p>
            <a:pPr>
              <a:lnSpc>
                <a:spcPct val="130000"/>
              </a:lnSpc>
              <a:spcBef>
                <a:spcPts val="600"/>
              </a:spcBef>
            </a:pPr>
            <a:r>
              <a:rPr lang="zh-CN" altLang="en-US" sz="2000" b="1" kern="0" dirty="0" smtClean="0">
                <a:latin typeface="微软雅黑" panose="020B0503020204020204" pitchFamily="34" charset="-122"/>
                <a:ea typeface="微软雅黑" panose="020B0503020204020204" pitchFamily="34" charset="-122"/>
                <a:cs typeface="+mn-ea"/>
                <a:sym typeface="+mn-lt"/>
              </a:rPr>
              <a:t>       图书馆微信公众号</a:t>
            </a:r>
            <a:r>
              <a:rPr lang="zh-CN" altLang="en-US" sz="2000" kern="0" dirty="0" smtClean="0">
                <a:latin typeface="微软雅黑" panose="020B0503020204020204" pitchFamily="34" charset="-122"/>
                <a:ea typeface="微软雅黑" panose="020B0503020204020204" pitchFamily="34" charset="-122"/>
                <a:cs typeface="+mn-ea"/>
                <a:sym typeface="+mn-lt"/>
              </a:rPr>
              <a:t>包括</a:t>
            </a:r>
            <a:r>
              <a:rPr lang="zh-CN" altLang="en-US" sz="2000" b="1" kern="0" dirty="0" smtClean="0">
                <a:latin typeface="微软雅黑" panose="020B0503020204020204" pitchFamily="34" charset="-122"/>
                <a:ea typeface="微软雅黑" panose="020B0503020204020204" pitchFamily="34" charset="-122"/>
                <a:cs typeface="+mn-ea"/>
                <a:sym typeface="+mn-lt"/>
              </a:rPr>
              <a:t>我的图书馆</a:t>
            </a:r>
            <a:r>
              <a:rPr lang="zh-CN" altLang="en-US" sz="2000" kern="0" dirty="0" smtClean="0">
                <a:latin typeface="微软雅黑" panose="020B0503020204020204" pitchFamily="34" charset="-122"/>
                <a:ea typeface="微软雅黑" panose="020B0503020204020204" pitchFamily="34" charset="-122"/>
                <a:cs typeface="+mn-ea"/>
                <a:sym typeface="+mn-lt"/>
              </a:rPr>
              <a:t>、</a:t>
            </a:r>
            <a:r>
              <a:rPr lang="zh-CN" altLang="en-US" sz="2000" b="1" kern="0" dirty="0" smtClean="0">
                <a:latin typeface="微软雅黑" panose="020B0503020204020204" pitchFamily="34" charset="-122"/>
                <a:ea typeface="微软雅黑" panose="020B0503020204020204" pitchFamily="34" charset="-122"/>
                <a:cs typeface="+mn-ea"/>
                <a:sym typeface="+mn-lt"/>
              </a:rPr>
              <a:t>云阅读</a:t>
            </a:r>
            <a:r>
              <a:rPr lang="zh-CN" altLang="en-US" sz="2000" kern="0" dirty="0" smtClean="0">
                <a:latin typeface="微软雅黑" panose="020B0503020204020204" pitchFamily="34" charset="-122"/>
                <a:ea typeface="微软雅黑" panose="020B0503020204020204" pitchFamily="34" charset="-122"/>
                <a:cs typeface="+mn-ea"/>
                <a:sym typeface="+mn-lt"/>
              </a:rPr>
              <a:t>和</a:t>
            </a:r>
            <a:r>
              <a:rPr lang="zh-CN" altLang="en-US" sz="2000" b="1" kern="0" dirty="0" smtClean="0">
                <a:latin typeface="微软雅黑" panose="020B0503020204020204" pitchFamily="34" charset="-122"/>
                <a:ea typeface="微软雅黑" panose="020B0503020204020204" pitchFamily="34" charset="-122"/>
                <a:cs typeface="+mn-ea"/>
                <a:sym typeface="+mn-lt"/>
              </a:rPr>
              <a:t>常用服务</a:t>
            </a:r>
            <a:r>
              <a:rPr lang="zh-CN" altLang="en-US" sz="2000" kern="0" dirty="0" smtClean="0">
                <a:latin typeface="微软雅黑" panose="020B0503020204020204" pitchFamily="34" charset="-122"/>
                <a:ea typeface="微软雅黑" panose="020B0503020204020204" pitchFamily="34" charset="-122"/>
                <a:cs typeface="+mn-ea"/>
                <a:sym typeface="+mn-lt"/>
              </a:rPr>
              <a:t>三个模块，方便同学们随时使用手机获得图书馆的服务和相关资讯，包括活动通知、热门图书推荐、馆藏图书查找（需绑定读者</a:t>
            </a:r>
            <a:r>
              <a:rPr lang="zh-CN" altLang="en-US" sz="2000" kern="0" smtClean="0">
                <a:latin typeface="微软雅黑" panose="020B0503020204020204" pitchFamily="34" charset="-122"/>
                <a:ea typeface="微软雅黑" panose="020B0503020204020204" pitchFamily="34" charset="-122"/>
                <a:cs typeface="+mn-ea"/>
                <a:sym typeface="+mn-lt"/>
              </a:rPr>
              <a:t>证）。</a:t>
            </a:r>
            <a:r>
              <a:rPr lang="zh-CN" altLang="en-US" sz="2000" kern="0" dirty="0" smtClean="0">
                <a:latin typeface="微软雅黑" panose="020B0503020204020204" pitchFamily="34" charset="-122"/>
                <a:ea typeface="微软雅黑" panose="020B0503020204020204" pitchFamily="34" charset="-122"/>
                <a:cs typeface="+mn-ea"/>
                <a:sym typeface="+mn-lt"/>
              </a:rPr>
              <a:t>如有问题也可以通过公众号发送信息寻求解答。</a:t>
            </a:r>
            <a:endParaRPr lang="zh-CN" altLang="en-US" sz="1600" kern="0" dirty="0">
              <a:latin typeface="微软雅黑" panose="020B0503020204020204" pitchFamily="34" charset="-122"/>
              <a:ea typeface="微软雅黑" panose="020B0503020204020204" pitchFamily="34" charset="-122"/>
              <a:cs typeface="+mn-ea"/>
              <a:sym typeface="+mn-lt"/>
            </a:endParaRPr>
          </a:p>
        </p:txBody>
      </p:sp>
      <p:grpSp>
        <p:nvGrpSpPr>
          <p:cNvPr id="7" name="组合 6"/>
          <p:cNvGrpSpPr/>
          <p:nvPr/>
        </p:nvGrpSpPr>
        <p:grpSpPr>
          <a:xfrm>
            <a:off x="1267441" y="2672581"/>
            <a:ext cx="2552700" cy="3779257"/>
            <a:chOff x="1269093" y="2721101"/>
            <a:chExt cx="2552700" cy="3572955"/>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093" y="2721101"/>
              <a:ext cx="2552700" cy="357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圆角矩形 8"/>
            <p:cNvSpPr/>
            <p:nvPr/>
          </p:nvSpPr>
          <p:spPr>
            <a:xfrm>
              <a:off x="1464355" y="5657817"/>
              <a:ext cx="964946" cy="571500"/>
            </a:xfrm>
            <a:prstGeom prst="roundRect">
              <a:avLst>
                <a:gd name="adj" fmla="val 16667"/>
              </a:avLst>
            </a:prstGeom>
            <a:noFill/>
            <a:ln w="38100" cap="flat" cmpd="sng">
              <a:solidFill>
                <a:srgbClr val="FF0000"/>
              </a:solidFill>
              <a:prstDash val="solid"/>
              <a:headEnd type="none" w="med" len="med"/>
              <a:tailEnd type="none" w="med" len="med"/>
            </a:ln>
          </p:spPr>
          <p:txBody>
            <a:bodyPr anchor="ct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solidFill>
                  <a:srgbClr val="FFFFFF"/>
                </a:solidFill>
                <a:latin typeface="方正姚体" panose="02010601030101010101" pitchFamily="2" charset="-122"/>
                <a:ea typeface="方正姚体" panose="02010601030101010101" pitchFamily="2" charset="-122"/>
                <a:sym typeface="方正姚体" panose="02010601030101010101" pitchFamily="2" charset="-122"/>
              </a:endParaRPr>
            </a:p>
          </p:txBody>
        </p:sp>
      </p:grpSp>
      <p:cxnSp>
        <p:nvCxnSpPr>
          <p:cNvPr id="14" name="直接箭头连接符 13"/>
          <p:cNvCxnSpPr/>
          <p:nvPr/>
        </p:nvCxnSpPr>
        <p:spPr>
          <a:xfrm flipH="1">
            <a:off x="2122362" y="4966962"/>
            <a:ext cx="846162" cy="773801"/>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grpSp>
        <p:nvGrpSpPr>
          <p:cNvPr id="8" name="组合 7"/>
          <p:cNvGrpSpPr/>
          <p:nvPr/>
        </p:nvGrpSpPr>
        <p:grpSpPr>
          <a:xfrm>
            <a:off x="5014912" y="2659683"/>
            <a:ext cx="2654312" cy="3785553"/>
            <a:chOff x="5014912" y="2614801"/>
            <a:chExt cx="2654312" cy="3785553"/>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912" y="2614801"/>
              <a:ext cx="2654312" cy="378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圆角矩形 9"/>
            <p:cNvSpPr/>
            <p:nvPr/>
          </p:nvSpPr>
          <p:spPr>
            <a:xfrm>
              <a:off x="6059606" y="5722556"/>
              <a:ext cx="959486" cy="571500"/>
            </a:xfrm>
            <a:prstGeom prst="roundRect">
              <a:avLst>
                <a:gd name="adj" fmla="val 16667"/>
              </a:avLst>
            </a:prstGeom>
            <a:noFill/>
            <a:ln w="38100" cap="flat" cmpd="sng">
              <a:solidFill>
                <a:srgbClr val="FF0000"/>
              </a:solidFill>
              <a:prstDash val="solid"/>
              <a:headEnd type="none" w="med" len="med"/>
              <a:tailEnd type="none" w="med" len="med"/>
            </a:ln>
          </p:spPr>
          <p:txBody>
            <a:bodyPr anchor="ct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solidFill>
                  <a:srgbClr val="FFFFFF"/>
                </a:solidFill>
                <a:latin typeface="方正姚体" panose="02010601030101010101" pitchFamily="2" charset="-122"/>
                <a:ea typeface="方正姚体" panose="02010601030101010101" pitchFamily="2" charset="-122"/>
                <a:sym typeface="方正姚体" panose="02010601030101010101" pitchFamily="2" charset="-122"/>
              </a:endParaRPr>
            </a:p>
          </p:txBody>
        </p:sp>
      </p:grpSp>
      <p:cxnSp>
        <p:nvCxnSpPr>
          <p:cNvPr id="18" name="直接箭头连接符 17"/>
          <p:cNvCxnSpPr/>
          <p:nvPr/>
        </p:nvCxnSpPr>
        <p:spPr>
          <a:xfrm flipH="1">
            <a:off x="6596011" y="4998501"/>
            <a:ext cx="846162" cy="773801"/>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20" name="直接箭头连接符 19"/>
          <p:cNvCxnSpPr/>
          <p:nvPr/>
        </p:nvCxnSpPr>
        <p:spPr>
          <a:xfrm flipH="1">
            <a:off x="10975577" y="4907493"/>
            <a:ext cx="846162" cy="773801"/>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1"/>
          </p:nvPr>
        </p:nvSpPr>
        <p:spPr>
          <a:xfrm>
            <a:off x="6792339" y="2769412"/>
            <a:ext cx="3628011" cy="1269188"/>
          </a:xfrm>
        </p:spPr>
        <p:txBody>
          <a:bodyPr/>
          <a:lstStyle/>
          <a:p>
            <a:r>
              <a:rPr lang="zh-CN" altLang="en-US" sz="6600" dirty="0" smtClean="0">
                <a:latin typeface="Times New Roman" panose="02020603050405020304" pitchFamily="18" charset="0"/>
                <a:cs typeface="Times New Roman" panose="02020603050405020304" pitchFamily="18" charset="0"/>
              </a:rPr>
              <a:t>预约入馆</a:t>
            </a:r>
            <a:endParaRPr lang="en-US" altLang="zh-CN" sz="6600" dirty="0">
              <a:latin typeface="Times New Roman" panose="02020603050405020304" pitchFamily="18" charset="0"/>
              <a:cs typeface="Times New Roman" panose="02020603050405020304" pitchFamily="18" charset="0"/>
            </a:endParaRPr>
          </a:p>
        </p:txBody>
      </p:sp>
      <p:sp>
        <p:nvSpPr>
          <p:cNvPr id="7" name="文本占位符 6"/>
          <p:cNvSpPr>
            <a:spLocks noGrp="1"/>
          </p:cNvSpPr>
          <p:nvPr>
            <p:ph type="body" sz="quarter" idx="13"/>
          </p:nvPr>
        </p:nvSpPr>
        <p:spPr>
          <a:xfrm>
            <a:off x="1674283" y="838163"/>
            <a:ext cx="6079596" cy="5293757"/>
          </a:xfrm>
        </p:spPr>
        <p:txBody>
          <a:bodyPr/>
          <a:lstStyle/>
          <a:p>
            <a:r>
              <a:rPr lang="en-US" altLang="zh-CN" dirty="0"/>
              <a:t>5</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398742" y="324804"/>
            <a:ext cx="3098800" cy="457104"/>
          </a:xfrm>
        </p:spPr>
        <p:txBody>
          <a:bodyPr/>
          <a:lstStyle/>
          <a:p>
            <a:r>
              <a:rPr lang="zh-CN" altLang="en-US" dirty="0" smtClean="0"/>
              <a:t>座位及研修室预约</a:t>
            </a:r>
            <a:endParaRPr lang="zh-CN" altLang="en-US" dirty="0"/>
          </a:p>
        </p:txBody>
      </p:sp>
      <p:sp>
        <p:nvSpPr>
          <p:cNvPr id="4" name="TextBox 3"/>
          <p:cNvSpPr txBox="1"/>
          <p:nvPr/>
        </p:nvSpPr>
        <p:spPr>
          <a:xfrm>
            <a:off x="490399" y="1505746"/>
            <a:ext cx="3845127" cy="3369310"/>
          </a:xfrm>
          <a:prstGeom prst="rect">
            <a:avLst/>
          </a:prstGeom>
          <a:noFill/>
        </p:spPr>
        <p:txBody>
          <a:bodyPr wrap="square" rtlCol="0">
            <a:spAutoFit/>
          </a:bodyPr>
          <a:lstStyle/>
          <a:p>
            <a:pPr algn="just">
              <a:lnSpc>
                <a:spcPct val="130000"/>
              </a:lnSpc>
              <a:spcBef>
                <a:spcPts val="600"/>
              </a:spcBef>
            </a:pPr>
            <a:r>
              <a:rPr lang="zh-CN" altLang="en-US" sz="2000" kern="0" dirty="0" smtClean="0">
                <a:solidFill>
                  <a:srgbClr val="FF0000"/>
                </a:solidFill>
                <a:latin typeface="微软雅黑" panose="020B0503020204020204" pitchFamily="34" charset="-122"/>
                <a:ea typeface="微软雅黑" panose="020B0503020204020204" pitchFamily="34" charset="-122"/>
                <a:cs typeface="+mn-ea"/>
                <a:sym typeface="+mn-lt"/>
              </a:rPr>
              <a:t>     </a:t>
            </a:r>
            <a:r>
              <a:rPr lang="zh-CN" altLang="en-US" sz="2000" kern="0" dirty="0" smtClean="0">
                <a:latin typeface="微软雅黑" panose="020B0503020204020204" pitchFamily="34" charset="-122"/>
                <a:ea typeface="微软雅黑" panose="020B0503020204020204" pitchFamily="34" charset="-122"/>
                <a:cs typeface="+mn-ea"/>
                <a:sym typeface="+mn-lt"/>
              </a:rPr>
              <a:t>图书馆</a:t>
            </a:r>
            <a:r>
              <a:rPr lang="zh-CN" altLang="en-US" sz="2000" kern="0" dirty="0">
                <a:latin typeface="微软雅黑" panose="020B0503020204020204" pitchFamily="34" charset="-122"/>
                <a:ea typeface="微软雅黑" panose="020B0503020204020204" pitchFamily="34" charset="-122"/>
                <a:cs typeface="+mn-ea"/>
                <a:sym typeface="+mn-lt"/>
              </a:rPr>
              <a:t>座位实行预约优先原则</a:t>
            </a:r>
            <a:r>
              <a:rPr lang="zh-CN" altLang="en-US" sz="2000" kern="0" dirty="0" smtClean="0">
                <a:latin typeface="微软雅黑" panose="020B0503020204020204" pitchFamily="34" charset="-122"/>
                <a:ea typeface="微软雅黑" panose="020B0503020204020204" pitchFamily="34" charset="-122"/>
                <a:cs typeface="+mn-ea"/>
                <a:sym typeface="+mn-lt"/>
              </a:rPr>
              <a:t>。预约</a:t>
            </a:r>
            <a:r>
              <a:rPr lang="zh-CN" altLang="en-US" sz="2000" kern="0" dirty="0" smtClean="0">
                <a:latin typeface="微软雅黑" panose="020B0503020204020204" pitchFamily="34" charset="-122"/>
                <a:ea typeface="微软雅黑" panose="020B0503020204020204" pitchFamily="34" charset="-122"/>
                <a:cs typeface="+mn-ea"/>
                <a:sym typeface="+mn-lt"/>
              </a:rPr>
              <a:t>途径：</a:t>
            </a:r>
            <a:r>
              <a:rPr lang="zh-CN" altLang="en-US" sz="2000" b="1" kern="0" dirty="0" smtClean="0">
                <a:latin typeface="微软雅黑" panose="020B0503020204020204" pitchFamily="34" charset="-122"/>
                <a:ea typeface="微软雅黑" panose="020B0503020204020204" pitchFamily="34" charset="-122"/>
                <a:cs typeface="+mn-ea"/>
                <a:sym typeface="+mn-lt"/>
              </a:rPr>
              <a:t>安徽工程大学微校园公众号。</a:t>
            </a:r>
            <a:endParaRPr lang="en-US" altLang="zh-CN" sz="2000" b="1" kern="0" dirty="0" smtClean="0">
              <a:latin typeface="微软雅黑" panose="020B0503020204020204" pitchFamily="34" charset="-122"/>
              <a:ea typeface="微软雅黑" panose="020B0503020204020204" pitchFamily="34" charset="-122"/>
              <a:cs typeface="+mn-ea"/>
              <a:sym typeface="+mn-lt"/>
            </a:endParaRPr>
          </a:p>
          <a:p>
            <a:pPr algn="just">
              <a:lnSpc>
                <a:spcPct val="130000"/>
              </a:lnSpc>
              <a:spcBef>
                <a:spcPts val="600"/>
              </a:spcBef>
            </a:pPr>
            <a:r>
              <a:rPr lang="zh-CN" altLang="en-US" sz="2000" kern="0" dirty="0">
                <a:latin typeface="微软雅黑" panose="020B0503020204020204" pitchFamily="34" charset="-122"/>
                <a:ea typeface="微软雅黑" panose="020B0503020204020204" pitchFamily="34" charset="-122"/>
                <a:cs typeface="+mn-ea"/>
                <a:sym typeface="+mn-lt"/>
              </a:rPr>
              <a:t> </a:t>
            </a:r>
            <a:r>
              <a:rPr lang="zh-CN" altLang="en-US" sz="2000" kern="0" dirty="0" smtClean="0">
                <a:latin typeface="微软雅黑" panose="020B0503020204020204" pitchFamily="34" charset="-122"/>
                <a:ea typeface="微软雅黑" panose="020B0503020204020204" pitchFamily="34" charset="-122"/>
                <a:cs typeface="+mn-ea"/>
                <a:sym typeface="+mn-lt"/>
              </a:rPr>
              <a:t>    登陆账号：</a:t>
            </a:r>
            <a:r>
              <a:rPr lang="zh-CN" altLang="en-US" sz="2000" dirty="0" smtClean="0"/>
              <a:t>学号，</a:t>
            </a:r>
            <a:r>
              <a:rPr lang="zh-CN" altLang="en-US" sz="2000" dirty="0"/>
              <a:t>初始密码：身份证后</a:t>
            </a:r>
            <a:r>
              <a:rPr lang="en-US" altLang="zh-CN" sz="2000" dirty="0"/>
              <a:t>6</a:t>
            </a:r>
            <a:r>
              <a:rPr lang="zh-CN" altLang="en-US" sz="2000" dirty="0" smtClean="0"/>
              <a:t>位，</a:t>
            </a:r>
            <a:r>
              <a:rPr lang="zh-CN" altLang="en-US" sz="2000" kern="0" dirty="0" smtClean="0">
                <a:latin typeface="微软雅黑" panose="020B0503020204020204" pitchFamily="34" charset="-122"/>
                <a:ea typeface="微软雅黑" panose="020B0503020204020204" pitchFamily="34" charset="-122"/>
                <a:cs typeface="+mn-ea"/>
                <a:sym typeface="+mn-lt"/>
              </a:rPr>
              <a:t>找到</a:t>
            </a:r>
            <a:r>
              <a:rPr lang="zh-CN" altLang="en-US" sz="2000" b="1" kern="0" dirty="0" smtClean="0">
                <a:latin typeface="微软雅黑" panose="020B0503020204020204" pitchFamily="34" charset="-122"/>
                <a:ea typeface="微软雅黑" panose="020B0503020204020204" pitchFamily="34" charset="-122"/>
                <a:cs typeface="+mn-ea"/>
                <a:sym typeface="+mn-lt"/>
              </a:rPr>
              <a:t>座位预约</a:t>
            </a:r>
            <a:r>
              <a:rPr lang="zh-CN" altLang="en-US" sz="2000" kern="0" dirty="0" smtClean="0">
                <a:latin typeface="微软雅黑" panose="020B0503020204020204" pitchFamily="34" charset="-122"/>
                <a:ea typeface="微软雅黑" panose="020B0503020204020204" pitchFamily="34" charset="-122"/>
                <a:cs typeface="+mn-ea"/>
                <a:sym typeface="+mn-lt"/>
              </a:rPr>
              <a:t>和</a:t>
            </a:r>
            <a:r>
              <a:rPr lang="zh-CN" altLang="en-US" sz="2000" b="1" kern="0" dirty="0" smtClean="0">
                <a:latin typeface="微软雅黑" panose="020B0503020204020204" pitchFamily="34" charset="-122"/>
                <a:ea typeface="微软雅黑" panose="020B0503020204020204" pitchFamily="34" charset="-122"/>
                <a:cs typeface="+mn-ea"/>
                <a:sym typeface="+mn-lt"/>
              </a:rPr>
              <a:t>研修室预约</a:t>
            </a:r>
            <a:r>
              <a:rPr lang="zh-CN" altLang="en-US" sz="2000" kern="0" dirty="0" smtClean="0">
                <a:latin typeface="微软雅黑" panose="020B0503020204020204" pitchFamily="34" charset="-122"/>
                <a:ea typeface="微软雅黑" panose="020B0503020204020204" pitchFamily="34" charset="-122"/>
                <a:cs typeface="+mn-ea"/>
                <a:sym typeface="+mn-lt"/>
              </a:rPr>
              <a:t>模块，即可按照规则进行预约</a:t>
            </a:r>
            <a:r>
              <a:rPr lang="zh-CN" altLang="en-US" sz="2000" kern="0" dirty="0">
                <a:latin typeface="微软雅黑" panose="020B0503020204020204" pitchFamily="34" charset="-122"/>
                <a:ea typeface="微软雅黑" panose="020B0503020204020204" pitchFamily="34" charset="-122"/>
                <a:cs typeface="+mn-ea"/>
                <a:sym typeface="+mn-lt"/>
              </a:rPr>
              <a:t>（</a:t>
            </a:r>
            <a:r>
              <a:rPr lang="zh-CN" altLang="en-US" sz="2000" kern="0" dirty="0" smtClean="0">
                <a:latin typeface="微软雅黑" panose="020B0503020204020204" pitchFamily="34" charset="-122"/>
                <a:ea typeface="微软雅黑" panose="020B0503020204020204" pitchFamily="34" charset="-122"/>
                <a:cs typeface="+mn-ea"/>
                <a:sym typeface="+mn-lt"/>
              </a:rPr>
              <a:t>预约规则详见图书馆主页）。</a:t>
            </a:r>
            <a:endParaRPr lang="zh-CN" altLang="en-US" sz="2000" kern="0" dirty="0">
              <a:latin typeface="微软雅黑" panose="020B0503020204020204" pitchFamily="34" charset="-122"/>
              <a:ea typeface="微软雅黑" panose="020B0503020204020204" pitchFamily="34" charset="-122"/>
              <a:cs typeface="+mn-ea"/>
              <a:sym typeface="+mn-lt"/>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23676" y="1521507"/>
            <a:ext cx="2943782" cy="4312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圆角矩形 9"/>
          <p:cNvSpPr/>
          <p:nvPr/>
        </p:nvSpPr>
        <p:spPr>
          <a:xfrm>
            <a:off x="4753664" y="2043025"/>
            <a:ext cx="2494614" cy="1193126"/>
          </a:xfrm>
          <a:prstGeom prst="roundRect">
            <a:avLst>
              <a:gd name="adj" fmla="val 16667"/>
            </a:avLst>
          </a:prstGeom>
          <a:noFill/>
          <a:ln w="38100" cap="flat" cmpd="sng">
            <a:solidFill>
              <a:srgbClr val="FF0000"/>
            </a:solidFill>
            <a:prstDash val="solid"/>
            <a:headEnd type="none" w="med" len="med"/>
            <a:tailEnd type="none" w="med" len="med"/>
          </a:ln>
        </p:spPr>
        <p:txBody>
          <a:bodyPr anchor="ct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solidFill>
                <a:srgbClr val="FFFFFF"/>
              </a:solidFill>
              <a:latin typeface="方正姚体" panose="02010601030101010101" pitchFamily="2" charset="-122"/>
              <a:ea typeface="方正姚体" panose="02010601030101010101" pitchFamily="2" charset="-122"/>
              <a:sym typeface="方正姚体" panose="02010601030101010101" pitchFamily="2" charset="-122"/>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1596" y="1498427"/>
            <a:ext cx="2848304" cy="431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圆角矩形 10"/>
          <p:cNvSpPr/>
          <p:nvPr/>
        </p:nvSpPr>
        <p:spPr>
          <a:xfrm>
            <a:off x="8712431" y="3843652"/>
            <a:ext cx="1345975" cy="696801"/>
          </a:xfrm>
          <a:prstGeom prst="roundRect">
            <a:avLst>
              <a:gd name="adj" fmla="val 16667"/>
            </a:avLst>
          </a:prstGeom>
          <a:noFill/>
          <a:ln w="38100" cap="flat" cmpd="sng">
            <a:solidFill>
              <a:srgbClr val="FF0000"/>
            </a:solidFill>
            <a:prstDash val="solid"/>
            <a:headEnd type="none" w="med" len="med"/>
            <a:tailEnd type="none" w="med" len="med"/>
          </a:ln>
        </p:spPr>
        <p:txBody>
          <a:bodyPr anchor="ctr"/>
          <a:lstStyle>
            <a:defPPr>
              <a:defRPr lang="en-US"/>
            </a:defPPr>
            <a:lvl1pPr marL="0" lvl="0"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a:lstStyle>
          <a:p>
            <a:endParaRPr lang="zh-CN" altLang="en-US" dirty="0">
              <a:solidFill>
                <a:srgbClr val="FFFFFF"/>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17" name="TextBox 16"/>
          <p:cNvSpPr txBox="1"/>
          <p:nvPr/>
        </p:nvSpPr>
        <p:spPr>
          <a:xfrm>
            <a:off x="1038171" y="6035595"/>
            <a:ext cx="9925600" cy="572464"/>
          </a:xfrm>
          <a:prstGeom prst="rect">
            <a:avLst/>
          </a:prstGeom>
          <a:noFill/>
        </p:spPr>
        <p:txBody>
          <a:bodyPr wrap="square" rtlCol="0">
            <a:spAutoFit/>
          </a:bodyPr>
          <a:lstStyle/>
          <a:p>
            <a:pPr algn="just">
              <a:lnSpc>
                <a:spcPct val="130000"/>
              </a:lnSpc>
              <a:spcBef>
                <a:spcPts val="600"/>
              </a:spcBef>
            </a:pPr>
            <a:r>
              <a:rPr lang="zh-CN" altLang="en-US" sz="2400" kern="0" dirty="0" smtClean="0">
                <a:solidFill>
                  <a:srgbClr val="FF0000"/>
                </a:solidFill>
                <a:latin typeface="微软雅黑" panose="020B0503020204020204" pitchFamily="34" charset="-122"/>
                <a:ea typeface="微软雅黑" panose="020B0503020204020204" pitchFamily="34" charset="-122"/>
                <a:cs typeface="+mn-ea"/>
                <a:sym typeface="+mn-lt"/>
              </a:rPr>
              <a:t>温馨提示</a:t>
            </a:r>
            <a:r>
              <a:rPr lang="zh-CN" altLang="en-US" sz="2400" kern="0" dirty="0" smtClean="0">
                <a:latin typeface="微软雅黑" panose="020B0503020204020204" pitchFamily="34" charset="-122"/>
                <a:ea typeface="微软雅黑" panose="020B0503020204020204" pitchFamily="34" charset="-122"/>
                <a:cs typeface="+mn-ea"/>
                <a:sym typeface="+mn-lt"/>
              </a:rPr>
              <a:t>：座位预约后请按时就座，以防预约账户冻结，影响下次预约。</a:t>
            </a:r>
            <a:endParaRPr lang="zh-CN" altLang="en-US" sz="2400" kern="0"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67441" y="330296"/>
            <a:ext cx="4363338" cy="457104"/>
          </a:xfrm>
        </p:spPr>
        <p:txBody>
          <a:bodyPr/>
          <a:lstStyle/>
          <a:p>
            <a:r>
              <a:rPr lang="zh-CN" altLang="en-US" kern="0" dirty="0">
                <a:latin typeface="微软雅黑" panose="020B0503020204020204" pitchFamily="34" charset="-122"/>
                <a:ea typeface="微软雅黑" panose="020B0503020204020204" pitchFamily="34" charset="-122"/>
                <a:cs typeface="+mn-ea"/>
                <a:sym typeface="+mn-lt"/>
              </a:rPr>
              <a:t>图书馆读者</a:t>
            </a:r>
            <a:r>
              <a:rPr lang="zh-CN" altLang="en-US" dirty="0" smtClean="0"/>
              <a:t>入馆须知</a:t>
            </a:r>
            <a:endParaRPr lang="zh-CN" altLang="en-US" dirty="0"/>
          </a:p>
        </p:txBody>
      </p:sp>
      <p:sp>
        <p:nvSpPr>
          <p:cNvPr id="3" name="文本占位符 2"/>
          <p:cNvSpPr>
            <a:spLocks noGrp="1"/>
          </p:cNvSpPr>
          <p:nvPr>
            <p:ph type="body" sz="quarter" idx="11"/>
          </p:nvPr>
        </p:nvSpPr>
        <p:spPr/>
        <p:txBody>
          <a:bodyPr/>
          <a:lstStyle/>
          <a:p>
            <a:endParaRPr lang="zh-CN" altLang="en-US"/>
          </a:p>
        </p:txBody>
      </p:sp>
      <p:sp>
        <p:nvSpPr>
          <p:cNvPr id="4" name="TextBox 3"/>
          <p:cNvSpPr txBox="1"/>
          <p:nvPr/>
        </p:nvSpPr>
        <p:spPr>
          <a:xfrm>
            <a:off x="380800" y="1596182"/>
            <a:ext cx="11508406" cy="3914918"/>
          </a:xfrm>
          <a:prstGeom prst="rect">
            <a:avLst/>
          </a:prstGeom>
          <a:noFill/>
        </p:spPr>
        <p:txBody>
          <a:bodyPr wrap="square" rtlCol="0">
            <a:spAutoFit/>
          </a:bodyPr>
          <a:lstStyle/>
          <a:p>
            <a:pPr algn="just">
              <a:lnSpc>
                <a:spcPct val="130000"/>
              </a:lnSpc>
              <a:spcBef>
                <a:spcPts val="600"/>
              </a:spcBef>
            </a:pPr>
            <a:r>
              <a:rPr lang="en-US" altLang="zh-CN" sz="2400" kern="0" dirty="0" smtClean="0">
                <a:latin typeface="微软雅黑" panose="020B0503020204020204" pitchFamily="34" charset="-122"/>
                <a:ea typeface="微软雅黑" panose="020B0503020204020204" pitchFamily="34" charset="-122"/>
                <a:cs typeface="+mn-ea"/>
                <a:sym typeface="+mn-lt"/>
              </a:rPr>
              <a:t>1</a:t>
            </a:r>
            <a:r>
              <a:rPr lang="zh-CN" altLang="en-US" sz="2400" kern="0" dirty="0" smtClean="0">
                <a:latin typeface="微软雅黑" panose="020B0503020204020204" pitchFamily="34" charset="-122"/>
                <a:ea typeface="微软雅黑" panose="020B0503020204020204" pitchFamily="34" charset="-122"/>
                <a:cs typeface="+mn-ea"/>
                <a:sym typeface="+mn-lt"/>
              </a:rPr>
              <a:t>、图书馆实行“门禁”管理，读者需持“校园卡”刷卡入内。</a:t>
            </a:r>
            <a:endParaRPr lang="en-US" altLang="zh-CN" sz="2400" kern="0" dirty="0" smtClean="0">
              <a:latin typeface="微软雅黑" panose="020B0503020204020204" pitchFamily="34" charset="-122"/>
              <a:ea typeface="微软雅黑" panose="020B0503020204020204" pitchFamily="34" charset="-122"/>
              <a:cs typeface="+mn-ea"/>
              <a:sym typeface="+mn-lt"/>
            </a:endParaRPr>
          </a:p>
          <a:p>
            <a:pPr algn="just">
              <a:lnSpc>
                <a:spcPct val="130000"/>
              </a:lnSpc>
              <a:spcBef>
                <a:spcPts val="600"/>
              </a:spcBef>
            </a:pPr>
            <a:r>
              <a:rPr lang="en-US" altLang="zh-CN" sz="2400" kern="0" dirty="0" smtClean="0">
                <a:latin typeface="微软雅黑" panose="020B0503020204020204" pitchFamily="34" charset="-122"/>
                <a:ea typeface="微软雅黑" panose="020B0503020204020204" pitchFamily="34" charset="-122"/>
                <a:cs typeface="+mn-ea"/>
                <a:sym typeface="+mn-lt"/>
              </a:rPr>
              <a:t>2</a:t>
            </a:r>
            <a:r>
              <a:rPr lang="zh-CN" altLang="en-US" sz="2400" kern="0" dirty="0" smtClean="0">
                <a:latin typeface="微软雅黑" panose="020B0503020204020204" pitchFamily="34" charset="-122"/>
                <a:ea typeface="微软雅黑" panose="020B0503020204020204" pitchFamily="34" charset="-122"/>
                <a:cs typeface="+mn-ea"/>
                <a:sym typeface="+mn-lt"/>
              </a:rPr>
              <a:t>、图书馆为防火重地，禁止吸烟。</a:t>
            </a:r>
            <a:endParaRPr lang="en-US" altLang="zh-CN" sz="2400" kern="0" dirty="0" smtClean="0">
              <a:latin typeface="微软雅黑" panose="020B0503020204020204" pitchFamily="34" charset="-122"/>
              <a:ea typeface="微软雅黑" panose="020B0503020204020204" pitchFamily="34" charset="-122"/>
              <a:cs typeface="+mn-ea"/>
              <a:sym typeface="+mn-lt"/>
            </a:endParaRPr>
          </a:p>
          <a:p>
            <a:pPr algn="just">
              <a:lnSpc>
                <a:spcPct val="130000"/>
              </a:lnSpc>
              <a:spcBef>
                <a:spcPts val="600"/>
              </a:spcBef>
            </a:pPr>
            <a:r>
              <a:rPr lang="en-US" altLang="zh-CN" sz="2400" kern="0" dirty="0" smtClean="0">
                <a:latin typeface="微软雅黑" panose="020B0503020204020204" pitchFamily="34" charset="-122"/>
                <a:ea typeface="微软雅黑" panose="020B0503020204020204" pitchFamily="34" charset="-122"/>
                <a:cs typeface="+mn-ea"/>
                <a:sym typeface="+mn-lt"/>
              </a:rPr>
              <a:t>3</a:t>
            </a:r>
            <a:r>
              <a:rPr lang="zh-CN" altLang="en-US" sz="2400" kern="0" dirty="0" smtClean="0">
                <a:latin typeface="微软雅黑" panose="020B0503020204020204" pitchFamily="34" charset="-122"/>
                <a:ea typeface="微软雅黑" panose="020B0503020204020204" pitchFamily="34" charset="-122"/>
                <a:cs typeface="+mn-ea"/>
                <a:sym typeface="+mn-lt"/>
              </a:rPr>
              <a:t>、讲究卫生，不随地吐痰，不乱扔垃圾，不在室内吃食物。</a:t>
            </a:r>
            <a:endParaRPr lang="en-US" altLang="zh-CN" sz="2400" kern="0" dirty="0" smtClean="0">
              <a:latin typeface="微软雅黑" panose="020B0503020204020204" pitchFamily="34" charset="-122"/>
              <a:ea typeface="微软雅黑" panose="020B0503020204020204" pitchFamily="34" charset="-122"/>
              <a:cs typeface="+mn-ea"/>
              <a:sym typeface="+mn-lt"/>
            </a:endParaRPr>
          </a:p>
          <a:p>
            <a:pPr algn="just">
              <a:lnSpc>
                <a:spcPct val="130000"/>
              </a:lnSpc>
              <a:spcBef>
                <a:spcPts val="600"/>
              </a:spcBef>
            </a:pPr>
            <a:r>
              <a:rPr lang="en-US" altLang="zh-CN" sz="2400" kern="0" dirty="0" smtClean="0">
                <a:latin typeface="微软雅黑" panose="020B0503020204020204" pitchFamily="34" charset="-122"/>
                <a:ea typeface="微软雅黑" panose="020B0503020204020204" pitchFamily="34" charset="-122"/>
                <a:cs typeface="+mn-ea"/>
                <a:sym typeface="+mn-lt"/>
              </a:rPr>
              <a:t>4</a:t>
            </a:r>
            <a:r>
              <a:rPr lang="zh-CN" altLang="en-US" sz="2400" kern="0" dirty="0" smtClean="0">
                <a:latin typeface="微软雅黑" panose="020B0503020204020204" pitchFamily="34" charset="-122"/>
                <a:ea typeface="微软雅黑" panose="020B0503020204020204" pitchFamily="34" charset="-122"/>
                <a:cs typeface="+mn-ea"/>
                <a:sym typeface="+mn-lt"/>
              </a:rPr>
              <a:t>、着装文明整洁，穿背心、平角裤、拖鞋者谢绝入内。</a:t>
            </a:r>
            <a:endParaRPr lang="en-US" altLang="zh-CN" sz="2400" kern="0" dirty="0" smtClean="0">
              <a:latin typeface="微软雅黑" panose="020B0503020204020204" pitchFamily="34" charset="-122"/>
              <a:ea typeface="微软雅黑" panose="020B0503020204020204" pitchFamily="34" charset="-122"/>
              <a:cs typeface="+mn-ea"/>
              <a:sym typeface="+mn-lt"/>
            </a:endParaRPr>
          </a:p>
          <a:p>
            <a:pPr algn="just">
              <a:lnSpc>
                <a:spcPct val="130000"/>
              </a:lnSpc>
              <a:spcBef>
                <a:spcPts val="600"/>
              </a:spcBef>
            </a:pPr>
            <a:r>
              <a:rPr lang="en-US" altLang="zh-CN" sz="2400" kern="0" dirty="0" smtClean="0">
                <a:latin typeface="微软雅黑" panose="020B0503020204020204" pitchFamily="34" charset="-122"/>
                <a:ea typeface="微软雅黑" panose="020B0503020204020204" pitchFamily="34" charset="-122"/>
                <a:cs typeface="+mn-ea"/>
                <a:sym typeface="+mn-lt"/>
              </a:rPr>
              <a:t>5</a:t>
            </a:r>
            <a:r>
              <a:rPr lang="zh-CN" altLang="en-US" sz="2400" kern="0" dirty="0" smtClean="0">
                <a:latin typeface="微软雅黑" panose="020B0503020204020204" pitchFamily="34" charset="-122"/>
                <a:ea typeface="微软雅黑" panose="020B0503020204020204" pitchFamily="34" charset="-122"/>
                <a:cs typeface="+mn-ea"/>
                <a:sym typeface="+mn-lt"/>
              </a:rPr>
              <a:t>、保持馆内安静，不得在馆内喧哗、吵闹，不在书库、阅览室等场所接打手机。</a:t>
            </a:r>
            <a:endParaRPr lang="en-US" altLang="zh-CN" sz="2400" kern="0" dirty="0" smtClean="0">
              <a:latin typeface="微软雅黑" panose="020B0503020204020204" pitchFamily="34" charset="-122"/>
              <a:ea typeface="微软雅黑" panose="020B0503020204020204" pitchFamily="34" charset="-122"/>
              <a:cs typeface="+mn-ea"/>
              <a:sym typeface="+mn-lt"/>
            </a:endParaRPr>
          </a:p>
          <a:p>
            <a:pPr algn="just">
              <a:lnSpc>
                <a:spcPct val="130000"/>
              </a:lnSpc>
              <a:spcBef>
                <a:spcPts val="600"/>
              </a:spcBef>
            </a:pPr>
            <a:r>
              <a:rPr lang="en-US" altLang="zh-CN" sz="2400" kern="0" dirty="0" smtClean="0">
                <a:latin typeface="微软雅黑" panose="020B0503020204020204" pitchFamily="34" charset="-122"/>
                <a:ea typeface="微软雅黑" panose="020B0503020204020204" pitchFamily="34" charset="-122"/>
                <a:cs typeface="+mn-ea"/>
                <a:sym typeface="+mn-lt"/>
              </a:rPr>
              <a:t>6</a:t>
            </a:r>
            <a:r>
              <a:rPr lang="zh-CN" altLang="en-US" sz="2400" kern="0" dirty="0" smtClean="0">
                <a:latin typeface="微软雅黑" panose="020B0503020204020204" pitchFamily="34" charset="-122"/>
                <a:ea typeface="微软雅黑" panose="020B0503020204020204" pitchFamily="34" charset="-122"/>
                <a:cs typeface="+mn-ea"/>
                <a:sym typeface="+mn-lt"/>
              </a:rPr>
              <a:t>、爱护图书馆文献资源、工作设备及其他公共设施。</a:t>
            </a:r>
            <a:endParaRPr lang="en-US" altLang="zh-CN" sz="2400" kern="0" dirty="0" smtClean="0">
              <a:latin typeface="微软雅黑" panose="020B0503020204020204" pitchFamily="34" charset="-122"/>
              <a:ea typeface="微软雅黑" panose="020B0503020204020204" pitchFamily="34" charset="-122"/>
              <a:cs typeface="+mn-ea"/>
              <a:sym typeface="+mn-lt"/>
            </a:endParaRPr>
          </a:p>
          <a:p>
            <a:pPr algn="just">
              <a:lnSpc>
                <a:spcPct val="130000"/>
              </a:lnSpc>
              <a:spcBef>
                <a:spcPts val="600"/>
              </a:spcBef>
            </a:pPr>
            <a:r>
              <a:rPr lang="en-US" altLang="zh-CN" sz="2400" kern="0" dirty="0" smtClean="0">
                <a:latin typeface="微软雅黑" panose="020B0503020204020204" pitchFamily="34" charset="-122"/>
                <a:ea typeface="微软雅黑" panose="020B0503020204020204" pitchFamily="34" charset="-122"/>
                <a:cs typeface="+mn-ea"/>
                <a:sym typeface="+mn-lt"/>
              </a:rPr>
              <a:t>7</a:t>
            </a:r>
            <a:r>
              <a:rPr lang="zh-CN" altLang="en-US" sz="2400" kern="0" dirty="0" smtClean="0">
                <a:latin typeface="微软雅黑" panose="020B0503020204020204" pitchFamily="34" charset="-122"/>
                <a:ea typeface="微软雅黑" panose="020B0503020204020204" pitchFamily="34" charset="-122"/>
                <a:cs typeface="+mn-ea"/>
                <a:sym typeface="+mn-lt"/>
              </a:rPr>
              <a:t>、遵守图书馆规章制度，尊重图书馆工作人员，服从、支持图书馆按章管理。</a:t>
            </a:r>
            <a:endParaRPr lang="zh-CN" altLang="en-US" sz="2400" kern="0"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图书馆主页</a:t>
            </a:r>
            <a:endParaRPr lang="zh-CN" altLang="en-US" dirty="0"/>
          </a:p>
        </p:txBody>
      </p:sp>
      <p:sp>
        <p:nvSpPr>
          <p:cNvPr id="3" name="文本占位符 2"/>
          <p:cNvSpPr>
            <a:spLocks noGrp="1"/>
          </p:cNvSpPr>
          <p:nvPr>
            <p:ph type="body" sz="quarter" idx="11"/>
          </p:nvPr>
        </p:nvSpPr>
        <p:spPr/>
        <p:txBody>
          <a:bodyPr/>
          <a:lstStyle/>
          <a:p>
            <a:endParaRPr lang="zh-CN" altLang="en-US" dirty="0"/>
          </a:p>
        </p:txBody>
      </p:sp>
      <p:sp>
        <p:nvSpPr>
          <p:cNvPr id="4" name="TextBox 3"/>
          <p:cNvSpPr txBox="1"/>
          <p:nvPr/>
        </p:nvSpPr>
        <p:spPr>
          <a:xfrm>
            <a:off x="1341755" y="1106805"/>
            <a:ext cx="9276080" cy="1370965"/>
          </a:xfrm>
          <a:prstGeom prst="rect">
            <a:avLst/>
          </a:prstGeom>
          <a:noFill/>
        </p:spPr>
        <p:txBody>
          <a:bodyPr wrap="square" rtlCol="0">
            <a:spAutoFit/>
          </a:bodyPr>
          <a:lstStyle/>
          <a:p>
            <a:pPr algn="just">
              <a:lnSpc>
                <a:spcPct val="130000"/>
              </a:lnSpc>
              <a:spcBef>
                <a:spcPts val="600"/>
              </a:spcBef>
            </a:pPr>
            <a:r>
              <a:rPr lang="zh-CN" altLang="en-US" sz="2400" kern="0" dirty="0" smtClean="0">
                <a:latin typeface="微软雅黑" panose="020B0503020204020204" pitchFamily="34" charset="-122"/>
                <a:ea typeface="微软雅黑" panose="020B0503020204020204" pitchFamily="34" charset="-122"/>
                <a:cs typeface="+mn-ea"/>
                <a:sym typeface="+mn-lt"/>
              </a:rPr>
              <a:t>     </a:t>
            </a:r>
            <a:r>
              <a:rPr lang="zh-CN" altLang="en-US" sz="2000" kern="0" dirty="0" smtClean="0">
                <a:latin typeface="微软雅黑" panose="020B0503020204020204" pitchFamily="34" charset="-122"/>
                <a:ea typeface="微软雅黑" panose="020B0503020204020204" pitchFamily="34" charset="-122"/>
                <a:cs typeface="+mn-ea"/>
                <a:sym typeface="+mn-lt"/>
              </a:rPr>
              <a:t>以上内容在图书馆主页内均可找到，同学们可随时访问图书馆主页（</a:t>
            </a:r>
            <a:r>
              <a:rPr lang="en-US" altLang="zh-CN" sz="2000" dirty="0">
                <a:sym typeface="+mn-ea"/>
              </a:rPr>
              <a:t>http://lib.ahpu.edu.cn:8989/</a:t>
            </a:r>
            <a:r>
              <a:rPr lang="zh-CN" altLang="en-US" sz="2000" kern="0" dirty="0" smtClean="0">
                <a:latin typeface="微软雅黑" panose="020B0503020204020204" pitchFamily="34" charset="-122"/>
                <a:ea typeface="微软雅黑" panose="020B0503020204020204" pitchFamily="34" charset="-122"/>
                <a:cs typeface="+mn-ea"/>
                <a:sym typeface="+mn-lt"/>
              </a:rPr>
              <a:t>）进行查询。希望同学们能经常走进图书馆，利用图书馆的各类文献资源，学习知识，开拓视野，不断提高综合素质和人文素质。</a:t>
            </a:r>
            <a:endParaRPr lang="zh-CN" altLang="en-US" sz="2000" kern="0" dirty="0">
              <a:latin typeface="微软雅黑" panose="020B0503020204020204" pitchFamily="34" charset="-122"/>
              <a:ea typeface="微软雅黑" panose="020B0503020204020204" pitchFamily="34" charset="-122"/>
              <a:cs typeface="+mn-ea"/>
              <a:sym typeface="+mn-lt"/>
            </a:endParaRPr>
          </a:p>
        </p:txBody>
      </p:sp>
      <p:pic>
        <p:nvPicPr>
          <p:cNvPr id="5" name="图片 4"/>
          <p:cNvPicPr>
            <a:picLocks noChangeAspect="1"/>
          </p:cNvPicPr>
          <p:nvPr>
            <p:custDataLst>
              <p:tags r:id="rId1"/>
            </p:custDataLst>
          </p:nvPr>
        </p:nvPicPr>
        <p:blipFill>
          <a:blip r:embed="rId2"/>
          <a:stretch>
            <a:fillRect/>
          </a:stretch>
        </p:blipFill>
        <p:spPr>
          <a:xfrm>
            <a:off x="1982470" y="2419350"/>
            <a:ext cx="7399020" cy="430784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1"/>
          </p:nvPr>
        </p:nvSpPr>
        <p:spPr>
          <a:xfrm>
            <a:off x="6010275" y="2745740"/>
            <a:ext cx="5935980" cy="768350"/>
          </a:xfrm>
        </p:spPr>
        <p:txBody>
          <a:bodyPr wrap="square"/>
          <a:lstStyle/>
          <a:p>
            <a:r>
              <a:rPr lang="zh-CN" altLang="zh-CN" dirty="0"/>
              <a:t>电子资源使用管理</a:t>
            </a:r>
            <a:r>
              <a:rPr lang="zh-CN" altLang="zh-CN" dirty="0"/>
              <a:t>规定</a:t>
            </a:r>
            <a:endParaRPr lang="zh-CN" altLang="zh-CN" dirty="0"/>
          </a:p>
        </p:txBody>
      </p:sp>
      <p:sp>
        <p:nvSpPr>
          <p:cNvPr id="7" name="文本占位符 6"/>
          <p:cNvSpPr>
            <a:spLocks noGrp="1"/>
          </p:cNvSpPr>
          <p:nvPr>
            <p:ph type="body" sz="quarter" idx="13"/>
          </p:nvPr>
        </p:nvSpPr>
        <p:spPr>
          <a:xfrm>
            <a:off x="1411023" y="838163"/>
            <a:ext cx="6079596" cy="5292725"/>
          </a:xfrm>
        </p:spPr>
        <p:txBody>
          <a:bodyPr/>
          <a:lstStyle/>
          <a:p>
            <a:r>
              <a:rPr lang="en-US" altLang="zh-CN" dirty="0"/>
              <a:t>6</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sp>
        <p:nvSpPr>
          <p:cNvPr id="3" name="文本占位符 2"/>
          <p:cNvSpPr>
            <a:spLocks noGrp="1"/>
          </p:cNvSpPr>
          <p:nvPr>
            <p:ph type="body" sz="quarter" idx="11"/>
          </p:nvPr>
        </p:nvSpPr>
        <p:spPr/>
        <p:txBody>
          <a:bodyPr/>
          <a:lstStyle/>
          <a:p>
            <a:endParaRPr lang="zh-CN" altLang="en-US"/>
          </a:p>
        </p:txBody>
      </p:sp>
      <p:sp>
        <p:nvSpPr>
          <p:cNvPr id="4" name="矩形 3"/>
          <p:cNvSpPr/>
          <p:nvPr/>
        </p:nvSpPr>
        <p:spPr>
          <a:xfrm>
            <a:off x="190501" y="1935435"/>
            <a:ext cx="11772900" cy="3322955"/>
          </a:xfrm>
          <a:prstGeom prst="rect">
            <a:avLst/>
          </a:prstGeom>
        </p:spPr>
        <p:txBody>
          <a:bodyPr wrap="square">
            <a:spAutoFit/>
          </a:bodyPr>
          <a:lstStyle/>
          <a:p>
            <a:pPr>
              <a:lnSpc>
                <a:spcPct val="150000"/>
              </a:lnSpc>
            </a:pPr>
            <a:r>
              <a:rPr lang="en-US" altLang="zh-CN" sz="2800" dirty="0" smtClean="0"/>
              <a:t>         图书馆电子资源是指国内外出版商发行的并由图书馆购买了校内使用权或被赋予校内试用权或有权免费使用的各种网络数据库、光盘数据库及自建数据库。为了保护电子资源的知识产权，也为了保证广大合法用户的正当权益，图书馆要求各使用单位和个人要合理使用图书馆的电子资源，重视并遵守电子资源的使用规定。</a:t>
            </a:r>
            <a:endParaRPr lang="en-US" altLang="zh-CN" sz="2800"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sp>
        <p:nvSpPr>
          <p:cNvPr id="3" name="文本占位符 2"/>
          <p:cNvSpPr>
            <a:spLocks noGrp="1"/>
          </p:cNvSpPr>
          <p:nvPr>
            <p:ph type="body" sz="quarter" idx="11"/>
          </p:nvPr>
        </p:nvSpPr>
        <p:spPr/>
        <p:txBody>
          <a:bodyPr/>
          <a:lstStyle/>
          <a:p>
            <a:endParaRPr lang="zh-CN" altLang="en-US"/>
          </a:p>
        </p:txBody>
      </p:sp>
      <p:sp>
        <p:nvSpPr>
          <p:cNvPr id="4" name="矩形 3"/>
          <p:cNvSpPr/>
          <p:nvPr/>
        </p:nvSpPr>
        <p:spPr>
          <a:xfrm>
            <a:off x="190501" y="1935435"/>
            <a:ext cx="11772900" cy="3969385"/>
          </a:xfrm>
          <a:prstGeom prst="rect">
            <a:avLst/>
          </a:prstGeom>
        </p:spPr>
        <p:txBody>
          <a:bodyPr wrap="square">
            <a:spAutoFit/>
          </a:bodyPr>
          <a:lstStyle/>
          <a:p>
            <a:pPr indent="457200" fontAlgn="auto">
              <a:lnSpc>
                <a:spcPct val="150000"/>
              </a:lnSpc>
            </a:pPr>
            <a:r>
              <a:rPr lang="en-US" altLang="zh-CN" sz="2800" dirty="0" smtClean="0"/>
              <a:t>一、严禁使用任何自动下载软件或智能机器人下载工具批量下载图书馆购买的电子资源。</a:t>
            </a:r>
            <a:endParaRPr lang="en-US" altLang="zh-CN" sz="2800" dirty="0" smtClean="0"/>
          </a:p>
          <a:p>
            <a:pPr indent="457200" fontAlgn="auto">
              <a:lnSpc>
                <a:spcPct val="150000"/>
              </a:lnSpc>
            </a:pPr>
            <a:r>
              <a:rPr lang="en-US" altLang="zh-CN" sz="2800" dirty="0" smtClean="0"/>
              <a:t>二、不得连续、批量地进行下载、浏览、检索全文数据库等操作（超出正常阅读、浏览速度，如短时间内下载量超过上百篇，整本下载电子图书或者整卷、整期下载期刊、会议论文等）。</a:t>
            </a:r>
            <a:endParaRPr lang="en-US" altLang="zh-CN" sz="2800" dirty="0" smtClean="0"/>
          </a:p>
          <a:p>
            <a:pPr>
              <a:lnSpc>
                <a:spcPct val="150000"/>
              </a:lnSpc>
            </a:pPr>
            <a:endParaRPr lang="en-US" altLang="zh-CN" sz="2800"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sp>
        <p:nvSpPr>
          <p:cNvPr id="3" name="文本占位符 2"/>
          <p:cNvSpPr>
            <a:spLocks noGrp="1"/>
          </p:cNvSpPr>
          <p:nvPr>
            <p:ph type="body" sz="quarter" idx="11"/>
          </p:nvPr>
        </p:nvSpPr>
        <p:spPr/>
        <p:txBody>
          <a:bodyPr/>
          <a:lstStyle/>
          <a:p>
            <a:endParaRPr lang="zh-CN" altLang="en-US"/>
          </a:p>
        </p:txBody>
      </p:sp>
      <p:sp>
        <p:nvSpPr>
          <p:cNvPr id="4" name="矩形 3"/>
          <p:cNvSpPr/>
          <p:nvPr/>
        </p:nvSpPr>
        <p:spPr>
          <a:xfrm>
            <a:off x="190501" y="1667465"/>
            <a:ext cx="11772900" cy="4615815"/>
          </a:xfrm>
          <a:prstGeom prst="rect">
            <a:avLst/>
          </a:prstGeom>
        </p:spPr>
        <p:txBody>
          <a:bodyPr wrap="square">
            <a:spAutoFit/>
          </a:bodyPr>
          <a:lstStyle/>
          <a:p>
            <a:pPr indent="457200" fontAlgn="auto">
              <a:lnSpc>
                <a:spcPct val="150000"/>
              </a:lnSpc>
            </a:pPr>
            <a:r>
              <a:rPr lang="en-US" altLang="zh-CN" sz="2800" dirty="0" smtClean="0">
                <a:sym typeface="+mn-ea"/>
              </a:rPr>
              <a:t>三、不得将所获得的文献提供给校外人员（如将全文下载到本地硬盘以后送给非本单位用户非法使用）；不得将个人网络账号或VPN账号提供给校外人员使用；更不允许利用获得的文献资料进行非法牟利，将下载的文献用于系统地分发、再销售、再授权，向其他任何非法用户提供大批量的文献传递。读者有义务妥善保管个人网络账号及电脑（服务器），如出现账号被盗、电脑受攻击等情况而造成了电子资源的违规使用，读者将承担相应责任。</a:t>
            </a:r>
            <a:endParaRPr lang="en-US" altLang="zh-CN" sz="2800"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sp>
        <p:nvSpPr>
          <p:cNvPr id="3" name="文本占位符 2"/>
          <p:cNvSpPr>
            <a:spLocks noGrp="1"/>
          </p:cNvSpPr>
          <p:nvPr>
            <p:ph type="body" sz="quarter" idx="11"/>
          </p:nvPr>
        </p:nvSpPr>
        <p:spPr/>
        <p:txBody>
          <a:bodyPr/>
          <a:lstStyle/>
          <a:p>
            <a:endParaRPr lang="zh-CN" altLang="en-US"/>
          </a:p>
        </p:txBody>
      </p:sp>
      <p:sp>
        <p:nvSpPr>
          <p:cNvPr id="4" name="矩形 3"/>
          <p:cNvSpPr/>
          <p:nvPr/>
        </p:nvSpPr>
        <p:spPr>
          <a:xfrm>
            <a:off x="190501" y="1935435"/>
            <a:ext cx="11772900" cy="2030095"/>
          </a:xfrm>
          <a:prstGeom prst="rect">
            <a:avLst/>
          </a:prstGeom>
        </p:spPr>
        <p:txBody>
          <a:bodyPr wrap="square">
            <a:spAutoFit/>
          </a:bodyPr>
          <a:lstStyle/>
          <a:p>
            <a:pPr indent="457200" fontAlgn="auto">
              <a:lnSpc>
                <a:spcPct val="150000"/>
              </a:lnSpc>
            </a:pPr>
            <a:r>
              <a:rPr lang="en-US" altLang="zh-CN" sz="2800" dirty="0" smtClean="0">
                <a:sym typeface="+mn-ea"/>
              </a:rPr>
              <a:t>四、校内任何个人不得设置代理服务器阅读或下载电子资源。校内单位若由于特殊需要需设置代理服务器，一定要事先得到图书馆允许，并且保证该服务器不允许校园外IP通过它访问图书馆购买的电子资源。</a:t>
            </a:r>
            <a:endParaRPr lang="en-US" altLang="zh-CN" sz="2800" dirty="0" smtClean="0">
              <a:sym typeface="+mn-e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sp>
        <p:nvSpPr>
          <p:cNvPr id="3" name="文本占位符 2"/>
          <p:cNvSpPr>
            <a:spLocks noGrp="1"/>
          </p:cNvSpPr>
          <p:nvPr>
            <p:ph type="body" sz="quarter" idx="11"/>
          </p:nvPr>
        </p:nvSpPr>
        <p:spPr/>
        <p:txBody>
          <a:bodyPr/>
          <a:lstStyle/>
          <a:p>
            <a:endParaRPr lang="zh-CN" altLang="en-US"/>
          </a:p>
        </p:txBody>
      </p:sp>
      <p:sp>
        <p:nvSpPr>
          <p:cNvPr id="4" name="矩形 3"/>
          <p:cNvSpPr/>
          <p:nvPr/>
        </p:nvSpPr>
        <p:spPr>
          <a:xfrm>
            <a:off x="524201" y="1930390"/>
            <a:ext cx="11229975" cy="4030980"/>
          </a:xfrm>
          <a:prstGeom prst="rect">
            <a:avLst/>
          </a:prstGeom>
        </p:spPr>
        <p:txBody>
          <a:bodyPr wrap="square">
            <a:spAutoFit/>
          </a:bodyPr>
          <a:lstStyle/>
          <a:p>
            <a:r>
              <a:rPr lang="en-US" altLang="zh-CN" sz="4000" dirty="0" smtClean="0"/>
              <a:t>	</a:t>
            </a:r>
            <a:r>
              <a:rPr lang="zh-CN" altLang="en-US" sz="3600" dirty="0" smtClean="0"/>
              <a:t>本部图书馆</a:t>
            </a:r>
            <a:r>
              <a:rPr lang="zh-CN" altLang="zh-CN" sz="3600" dirty="0" smtClean="0"/>
              <a:t>总面积</a:t>
            </a:r>
            <a:r>
              <a:rPr lang="en-US" altLang="zh-CN" sz="3600" dirty="0"/>
              <a:t>3.3</a:t>
            </a:r>
            <a:r>
              <a:rPr lang="zh-CN" altLang="zh-CN" sz="3600" dirty="0"/>
              <a:t>万平方米，现有阅览座位</a:t>
            </a:r>
            <a:r>
              <a:rPr lang="en-US" altLang="zh-CN" sz="3600" dirty="0"/>
              <a:t>4000</a:t>
            </a:r>
            <a:r>
              <a:rPr lang="zh-CN" altLang="zh-CN" sz="3600" dirty="0"/>
              <a:t>个，每周开放时间</a:t>
            </a:r>
            <a:r>
              <a:rPr lang="en-US" altLang="zh-CN" sz="3600" dirty="0"/>
              <a:t>96</a:t>
            </a:r>
            <a:r>
              <a:rPr lang="zh-CN" altLang="zh-CN" sz="3600" dirty="0"/>
              <a:t>小时</a:t>
            </a:r>
            <a:r>
              <a:rPr lang="zh-CN" altLang="zh-CN" sz="3600" dirty="0" smtClean="0"/>
              <a:t>，</a:t>
            </a:r>
            <a:r>
              <a:rPr lang="zh-CN" altLang="en-US" sz="3600" dirty="0">
                <a:latin typeface="Times New Roman" panose="02020603050405020304" pitchFamily="18" charset="0"/>
                <a:cs typeface="Times New Roman" panose="02020603050405020304" pitchFamily="18" charset="0"/>
              </a:rPr>
              <a:t>开馆</a:t>
            </a:r>
            <a:r>
              <a:rPr lang="zh-CN" altLang="en-US" sz="3600" dirty="0" smtClean="0">
                <a:latin typeface="Times New Roman" panose="02020603050405020304" pitchFamily="18" charset="0"/>
                <a:cs typeface="Times New Roman" panose="02020603050405020304" pitchFamily="18" charset="0"/>
              </a:rPr>
              <a:t>时间</a:t>
            </a:r>
            <a:r>
              <a:rPr lang="en-US" altLang="zh-CN" sz="3600" dirty="0" smtClean="0">
                <a:latin typeface="Times New Roman" panose="02020603050405020304" pitchFamily="18" charset="0"/>
                <a:cs typeface="Times New Roman" panose="02020603050405020304" pitchFamily="18" charset="0"/>
              </a:rPr>
              <a:t>08</a:t>
            </a:r>
            <a:r>
              <a:rPr lang="zh-CN" altLang="en-US" sz="3600" dirty="0">
                <a:latin typeface="Times New Roman" panose="02020603050405020304" pitchFamily="18" charset="0"/>
                <a:cs typeface="Times New Roman" panose="02020603050405020304" pitchFamily="18" charset="0"/>
              </a:rPr>
              <a:t>：</a:t>
            </a:r>
            <a:r>
              <a:rPr lang="en-US" altLang="zh-CN" sz="3600" dirty="0">
                <a:latin typeface="Times New Roman" panose="02020603050405020304" pitchFamily="18" charset="0"/>
                <a:cs typeface="Times New Roman" panose="02020603050405020304" pitchFamily="18" charset="0"/>
              </a:rPr>
              <a:t>00-22</a:t>
            </a:r>
            <a:r>
              <a:rPr lang="zh-CN" altLang="en-US" sz="3600" dirty="0">
                <a:latin typeface="Times New Roman" panose="02020603050405020304" pitchFamily="18" charset="0"/>
                <a:cs typeface="Times New Roman" panose="02020603050405020304" pitchFamily="18" charset="0"/>
              </a:rPr>
              <a:t>：</a:t>
            </a:r>
            <a:r>
              <a:rPr lang="en-US" altLang="zh-CN" sz="3600" dirty="0">
                <a:latin typeface="Times New Roman" panose="02020603050405020304" pitchFamily="18" charset="0"/>
                <a:cs typeface="Times New Roman" panose="02020603050405020304" pitchFamily="18" charset="0"/>
              </a:rPr>
              <a:t>00</a:t>
            </a:r>
            <a:r>
              <a:rPr lang="zh-CN" altLang="en-US" sz="3600" dirty="0">
                <a:latin typeface="Times New Roman" panose="02020603050405020304" pitchFamily="18" charset="0"/>
                <a:cs typeface="Times New Roman" panose="02020603050405020304" pitchFamily="18" charset="0"/>
              </a:rPr>
              <a:t>，</a:t>
            </a:r>
            <a:r>
              <a:rPr lang="zh-CN" altLang="en-US" sz="3600" dirty="0" smtClean="0">
                <a:latin typeface="Times New Roman" panose="02020603050405020304" pitchFamily="18" charset="0"/>
                <a:cs typeface="Times New Roman" panose="02020603050405020304" pitchFamily="18" charset="0"/>
              </a:rPr>
              <a:t>周四</a:t>
            </a:r>
            <a:r>
              <a:rPr lang="en-US" altLang="zh-CN" sz="3600" dirty="0" smtClean="0">
                <a:latin typeface="Times New Roman" panose="02020603050405020304" pitchFamily="18" charset="0"/>
                <a:cs typeface="Times New Roman" panose="02020603050405020304" pitchFamily="18" charset="0"/>
              </a:rPr>
              <a:t>10</a:t>
            </a:r>
            <a:r>
              <a:rPr lang="zh-CN" altLang="en-US" sz="3600" dirty="0">
                <a:latin typeface="Times New Roman" panose="02020603050405020304" pitchFamily="18" charset="0"/>
                <a:cs typeface="Times New Roman" panose="02020603050405020304" pitchFamily="18" charset="0"/>
              </a:rPr>
              <a:t>：</a:t>
            </a:r>
            <a:r>
              <a:rPr lang="en-US" altLang="zh-CN" sz="3600" dirty="0">
                <a:latin typeface="Times New Roman" panose="02020603050405020304" pitchFamily="18" charset="0"/>
                <a:cs typeface="Times New Roman" panose="02020603050405020304" pitchFamily="18" charset="0"/>
              </a:rPr>
              <a:t>00-22</a:t>
            </a:r>
            <a:r>
              <a:rPr lang="zh-CN" altLang="en-US" sz="3600" dirty="0">
                <a:latin typeface="Times New Roman" panose="02020603050405020304" pitchFamily="18" charset="0"/>
                <a:cs typeface="Times New Roman" panose="02020603050405020304" pitchFamily="18" charset="0"/>
              </a:rPr>
              <a:t>：</a:t>
            </a:r>
            <a:r>
              <a:rPr lang="en-US" altLang="zh-CN" sz="3600" dirty="0" smtClean="0">
                <a:latin typeface="Times New Roman" panose="02020603050405020304" pitchFamily="18" charset="0"/>
                <a:cs typeface="Times New Roman" panose="02020603050405020304" pitchFamily="18" charset="0"/>
              </a:rPr>
              <a:t>00</a:t>
            </a:r>
            <a:r>
              <a:rPr lang="zh-CN" altLang="en-US" sz="3600" dirty="0" smtClean="0">
                <a:latin typeface="Times New Roman" panose="02020603050405020304" pitchFamily="18" charset="0"/>
                <a:cs typeface="Times New Roman" panose="02020603050405020304" pitchFamily="18" charset="0"/>
              </a:rPr>
              <a:t>（馆内业务学习需要</a:t>
            </a:r>
            <a:r>
              <a:rPr lang="zh-CN" altLang="en-US" sz="3600" smtClean="0">
                <a:latin typeface="Times New Roman" panose="02020603050405020304" pitchFamily="18" charset="0"/>
                <a:cs typeface="Times New Roman" panose="02020603050405020304" pitchFamily="18" charset="0"/>
              </a:rPr>
              <a:t>）。图书馆（含图文信息中心）现有</a:t>
            </a:r>
            <a:r>
              <a:rPr lang="zh-CN" altLang="en-US" sz="3600" dirty="0">
                <a:latin typeface="Times New Roman" panose="02020603050405020304" pitchFamily="18" charset="0"/>
                <a:cs typeface="Times New Roman" panose="02020603050405020304" pitchFamily="18" charset="0"/>
              </a:rPr>
              <a:t>馆藏纸质图书</a:t>
            </a:r>
            <a:r>
              <a:rPr lang="en-US" altLang="zh-CN" sz="3600" dirty="0">
                <a:latin typeface="Times New Roman" panose="02020603050405020304" pitchFamily="18" charset="0"/>
                <a:cs typeface="Times New Roman" panose="02020603050405020304" pitchFamily="18" charset="0"/>
              </a:rPr>
              <a:t>165</a:t>
            </a:r>
            <a:r>
              <a:rPr lang="zh-CN" altLang="en-US" sz="3600" dirty="0">
                <a:latin typeface="Times New Roman" panose="02020603050405020304" pitchFamily="18" charset="0"/>
                <a:cs typeface="Times New Roman" panose="02020603050405020304" pitchFamily="18" charset="0"/>
              </a:rPr>
              <a:t>万册，纸质期刊</a:t>
            </a:r>
            <a:r>
              <a:rPr lang="en-US" altLang="zh-CN" sz="3600" dirty="0">
                <a:latin typeface="Times New Roman" panose="02020603050405020304" pitchFamily="18" charset="0"/>
                <a:cs typeface="Times New Roman" panose="02020603050405020304" pitchFamily="18" charset="0"/>
              </a:rPr>
              <a:t>1197</a:t>
            </a:r>
            <a:r>
              <a:rPr lang="zh-CN" altLang="en-US" sz="3600" dirty="0">
                <a:latin typeface="Times New Roman" panose="02020603050405020304" pitchFamily="18" charset="0"/>
                <a:cs typeface="Times New Roman" panose="02020603050405020304" pitchFamily="18" charset="0"/>
              </a:rPr>
              <a:t>种。近年来，图书馆大力推进电子资源建设，目前拥有中外文数据库</a:t>
            </a:r>
            <a:r>
              <a:rPr lang="en-US" altLang="zh-CN" sz="3600" dirty="0">
                <a:latin typeface="Times New Roman" panose="02020603050405020304" pitchFamily="18" charset="0"/>
                <a:cs typeface="Times New Roman" panose="02020603050405020304" pitchFamily="18" charset="0"/>
              </a:rPr>
              <a:t>59</a:t>
            </a:r>
            <a:r>
              <a:rPr lang="zh-CN" altLang="en-US" sz="3600" dirty="0">
                <a:latin typeface="Times New Roman" panose="02020603050405020304" pitchFamily="18" charset="0"/>
                <a:cs typeface="Times New Roman" panose="02020603050405020304" pitchFamily="18" charset="0"/>
              </a:rPr>
              <a:t>个，电子图书</a:t>
            </a:r>
            <a:r>
              <a:rPr lang="en-US" altLang="zh-CN" sz="3600" dirty="0">
                <a:latin typeface="Times New Roman" panose="02020603050405020304" pitchFamily="18" charset="0"/>
                <a:cs typeface="Times New Roman" panose="02020603050405020304" pitchFamily="18" charset="0"/>
              </a:rPr>
              <a:t>115.37</a:t>
            </a:r>
            <a:r>
              <a:rPr lang="zh-CN" altLang="en-US" sz="3600" dirty="0">
                <a:latin typeface="Times New Roman" panose="02020603050405020304" pitchFamily="18" charset="0"/>
                <a:cs typeface="Times New Roman" panose="02020603050405020304" pitchFamily="18" charset="0"/>
              </a:rPr>
              <a:t>万册，电子期刊</a:t>
            </a:r>
            <a:r>
              <a:rPr lang="en-US" altLang="zh-CN" sz="3600" dirty="0">
                <a:latin typeface="Times New Roman" panose="02020603050405020304" pitchFamily="18" charset="0"/>
                <a:cs typeface="Times New Roman" panose="02020603050405020304" pitchFamily="18" charset="0"/>
              </a:rPr>
              <a:t>89</a:t>
            </a:r>
            <a:r>
              <a:rPr lang="en-US" altLang="zh-CN" sz="3600" dirty="0">
                <a:latin typeface="Times New Roman" panose="02020603050405020304" pitchFamily="18" charset="0"/>
                <a:cs typeface="Times New Roman" panose="02020603050405020304" pitchFamily="18" charset="0"/>
              </a:rPr>
              <a:t>.52</a:t>
            </a:r>
            <a:r>
              <a:rPr lang="zh-CN" altLang="en-US" sz="3600" dirty="0">
                <a:latin typeface="Times New Roman" panose="02020603050405020304" pitchFamily="18" charset="0"/>
                <a:cs typeface="Times New Roman" panose="02020603050405020304" pitchFamily="18" charset="0"/>
              </a:rPr>
              <a:t>万册。</a:t>
            </a:r>
            <a:endParaRPr lang="zh-CN" altLang="zh-CN" sz="3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sp>
        <p:nvSpPr>
          <p:cNvPr id="3" name="文本占位符 2"/>
          <p:cNvSpPr>
            <a:spLocks noGrp="1"/>
          </p:cNvSpPr>
          <p:nvPr>
            <p:ph type="body" sz="quarter" idx="11"/>
          </p:nvPr>
        </p:nvSpPr>
        <p:spPr/>
        <p:txBody>
          <a:bodyPr/>
          <a:lstStyle/>
          <a:p>
            <a:endParaRPr lang="zh-CN" altLang="en-US"/>
          </a:p>
        </p:txBody>
      </p:sp>
      <p:sp>
        <p:nvSpPr>
          <p:cNvPr id="4" name="矩形 3"/>
          <p:cNvSpPr/>
          <p:nvPr/>
        </p:nvSpPr>
        <p:spPr>
          <a:xfrm>
            <a:off x="190501" y="1935435"/>
            <a:ext cx="11772900" cy="4615815"/>
          </a:xfrm>
          <a:prstGeom prst="rect">
            <a:avLst/>
          </a:prstGeom>
        </p:spPr>
        <p:txBody>
          <a:bodyPr wrap="square">
            <a:spAutoFit/>
          </a:bodyPr>
          <a:lstStyle/>
          <a:p>
            <a:pPr indent="457200" fontAlgn="auto">
              <a:lnSpc>
                <a:spcPct val="150000"/>
              </a:lnSpc>
            </a:pPr>
            <a:r>
              <a:rPr lang="en-US" altLang="zh-CN" sz="2800" dirty="0" smtClean="0">
                <a:sym typeface="+mn-ea"/>
              </a:rPr>
              <a:t>五、如发现违规行为，图书馆将协同学校网络中心和有部门进行调查，并进行如下处理：</a:t>
            </a:r>
            <a:endParaRPr lang="en-US" altLang="zh-CN" sz="2800" dirty="0" smtClean="0">
              <a:sym typeface="+mn-ea"/>
            </a:endParaRPr>
          </a:p>
          <a:p>
            <a:pPr indent="457200" fontAlgn="auto">
              <a:lnSpc>
                <a:spcPct val="150000"/>
              </a:lnSpc>
            </a:pPr>
            <a:r>
              <a:rPr lang="en-US" altLang="zh-CN" sz="2800" dirty="0" smtClean="0">
                <a:sym typeface="+mn-ea"/>
              </a:rPr>
              <a:t>1、一经查实将通知所在单位，责成违规当事人到图书馆接受调查并提交书面检查，并在学校进行通报批评。</a:t>
            </a:r>
            <a:endParaRPr lang="en-US" altLang="zh-CN" sz="2800" dirty="0" smtClean="0">
              <a:sym typeface="+mn-ea"/>
            </a:endParaRPr>
          </a:p>
          <a:p>
            <a:pPr indent="457200" fontAlgn="auto">
              <a:lnSpc>
                <a:spcPct val="150000"/>
              </a:lnSpc>
            </a:pPr>
            <a:r>
              <a:rPr lang="en-US" altLang="zh-CN" sz="2800" dirty="0" smtClean="0">
                <a:sym typeface="+mn-ea"/>
              </a:rPr>
              <a:t>2、图书馆、网络中心、违规者所在院系的有关人员到场监督违规者删除恶意下载的数据。</a:t>
            </a:r>
            <a:endParaRPr lang="en-US" altLang="zh-CN" sz="2800" dirty="0" smtClean="0">
              <a:sym typeface="+mn-ea"/>
            </a:endParaRPr>
          </a:p>
          <a:p>
            <a:pPr indent="457200" fontAlgn="auto">
              <a:lnSpc>
                <a:spcPct val="150000"/>
              </a:lnSpc>
            </a:pPr>
            <a:endParaRPr lang="en-US" altLang="zh-CN" sz="2800" dirty="0" smtClean="0">
              <a:sym typeface="+mn-ea"/>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sp>
        <p:nvSpPr>
          <p:cNvPr id="3" name="文本占位符 2"/>
          <p:cNvSpPr>
            <a:spLocks noGrp="1"/>
          </p:cNvSpPr>
          <p:nvPr>
            <p:ph type="body" sz="quarter" idx="11"/>
          </p:nvPr>
        </p:nvSpPr>
        <p:spPr/>
        <p:txBody>
          <a:bodyPr/>
          <a:lstStyle/>
          <a:p>
            <a:endParaRPr lang="zh-CN" altLang="en-US"/>
          </a:p>
        </p:txBody>
      </p:sp>
      <p:sp>
        <p:nvSpPr>
          <p:cNvPr id="4" name="矩形 3"/>
          <p:cNvSpPr/>
          <p:nvPr/>
        </p:nvSpPr>
        <p:spPr>
          <a:xfrm>
            <a:off x="190501" y="1935435"/>
            <a:ext cx="11772900" cy="3322955"/>
          </a:xfrm>
          <a:prstGeom prst="rect">
            <a:avLst/>
          </a:prstGeom>
        </p:spPr>
        <p:txBody>
          <a:bodyPr wrap="square">
            <a:spAutoFit/>
          </a:bodyPr>
          <a:lstStyle/>
          <a:p>
            <a:pPr indent="457200" fontAlgn="auto">
              <a:lnSpc>
                <a:spcPct val="150000"/>
              </a:lnSpc>
            </a:pPr>
            <a:r>
              <a:rPr lang="en-US" altLang="zh-CN" sz="2800" dirty="0" smtClean="0">
                <a:sym typeface="+mn-ea"/>
              </a:rPr>
              <a:t>3、情节严重者，除以上处理外将冻结网络账号两个月并报请学校予以纪律处分。</a:t>
            </a:r>
            <a:endParaRPr lang="en-US" altLang="zh-CN" sz="2800" dirty="0" smtClean="0">
              <a:sym typeface="+mn-ea"/>
            </a:endParaRPr>
          </a:p>
          <a:p>
            <a:pPr indent="457200" fontAlgn="auto">
              <a:lnSpc>
                <a:spcPct val="150000"/>
              </a:lnSpc>
            </a:pPr>
            <a:r>
              <a:rPr lang="en-US" altLang="zh-CN" sz="2800" dirty="0" smtClean="0">
                <a:sym typeface="+mn-ea"/>
              </a:rPr>
              <a:t>4、因违规行为给学校造成一切损失（例如给使用电子资源的代理服务器造成大量国际流量费等），由违规者承担赔偿责任。</a:t>
            </a:r>
            <a:endParaRPr lang="en-US" altLang="zh-CN" sz="2800" dirty="0" smtClean="0">
              <a:sym typeface="+mn-ea"/>
            </a:endParaRPr>
          </a:p>
          <a:p>
            <a:pPr indent="457200" fontAlgn="auto">
              <a:lnSpc>
                <a:spcPct val="150000"/>
              </a:lnSpc>
            </a:pPr>
            <a:r>
              <a:rPr lang="en-US" altLang="zh-CN" sz="2800" dirty="0" smtClean="0">
                <a:sym typeface="+mn-ea"/>
              </a:rPr>
              <a:t>5、对于引起知识产权纠纷的，违规者必须承担由此而引起的法律责任。</a:t>
            </a:r>
            <a:endParaRPr lang="en-US" altLang="zh-CN" sz="2800"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ph type="body" sz="quarter" idx="10"/>
          </p:nvPr>
        </p:nvSpPr>
        <p:spPr>
          <a:xfrm>
            <a:off x="2486025" y="1424636"/>
            <a:ext cx="7162799" cy="1938992"/>
          </a:xfrm>
        </p:spPr>
        <p:txBody>
          <a:bodyPr/>
          <a:lstStyle/>
          <a:p>
            <a:r>
              <a:rPr lang="zh-CN" altLang="en-US" sz="6000" dirty="0" smtClean="0">
                <a:latin typeface="华文琥珀" panose="02010800040101010101" pitchFamily="2" charset="-122"/>
                <a:ea typeface="华文琥珀" panose="02010800040101010101" pitchFamily="2" charset="-122"/>
              </a:rPr>
              <a:t>尚德敏学 唯实惟新</a:t>
            </a:r>
            <a:endParaRPr lang="en-US" altLang="zh-CN" sz="6000" dirty="0" smtClean="0">
              <a:latin typeface="华文琥珀" panose="02010800040101010101" pitchFamily="2" charset="-122"/>
              <a:ea typeface="华文琥珀" panose="02010800040101010101" pitchFamily="2" charset="-122"/>
            </a:endParaRPr>
          </a:p>
          <a:p>
            <a:r>
              <a:rPr lang="zh-CN" altLang="en-US" sz="6000" dirty="0" smtClean="0">
                <a:latin typeface="华文琥珀" panose="02010800040101010101" pitchFamily="2" charset="-122"/>
                <a:ea typeface="华文琥珀" panose="02010800040101010101" pitchFamily="2" charset="-122"/>
              </a:rPr>
              <a:t>祝同学们 学有所成</a:t>
            </a:r>
            <a:endParaRPr lang="zh-CN" altLang="en-US" sz="6000" dirty="0">
              <a:latin typeface="华文琥珀" panose="02010800040101010101" pitchFamily="2" charset="-122"/>
              <a:ea typeface="华文琥珀" panose="02010800040101010101" pitchFamily="2" charset="-122"/>
            </a:endParaRPr>
          </a:p>
        </p:txBody>
      </p:sp>
      <p:sp>
        <p:nvSpPr>
          <p:cNvPr id="11" name="文本占位符 10"/>
          <p:cNvSpPr>
            <a:spLocks noGrp="1"/>
          </p:cNvSpPr>
          <p:nvPr>
            <p:ph type="body" sz="quarter" idx="11"/>
          </p:nvPr>
        </p:nvSpPr>
        <p:spPr>
          <a:xfrm>
            <a:off x="3065727" y="3594365"/>
            <a:ext cx="6079596" cy="1938992"/>
          </a:xfrm>
        </p:spPr>
        <p:txBody>
          <a:bodyPr/>
          <a:lstStyle/>
          <a:p>
            <a:r>
              <a:rPr lang="en-US" altLang="zh-CN" dirty="0">
                <a:latin typeface="Times New Roman" panose="02020603050405020304" pitchFamily="18" charset="0"/>
                <a:cs typeface="Times New Roman" panose="02020603050405020304" pitchFamily="18" charset="0"/>
              </a:rPr>
              <a:t>THANK</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YOU!</a:t>
            </a:r>
            <a:endParaRPr lang="en-US" altLang="zh-CN"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sp>
        <p:nvSpPr>
          <p:cNvPr id="3" name="文本占位符 2"/>
          <p:cNvSpPr>
            <a:spLocks noGrp="1"/>
          </p:cNvSpPr>
          <p:nvPr>
            <p:ph type="body" sz="quarter" idx="11"/>
          </p:nvPr>
        </p:nvSpPr>
        <p:spPr/>
        <p:txBody>
          <a:bodyPr/>
          <a:lstStyle/>
          <a:p>
            <a:endParaRPr lang="zh-CN" altLang="en-US"/>
          </a:p>
        </p:txBody>
      </p:sp>
      <p:sp>
        <p:nvSpPr>
          <p:cNvPr id="4" name="矩形 3"/>
          <p:cNvSpPr/>
          <p:nvPr/>
        </p:nvSpPr>
        <p:spPr>
          <a:xfrm>
            <a:off x="811221" y="1738620"/>
            <a:ext cx="11229975" cy="2368550"/>
          </a:xfrm>
          <a:prstGeom prst="rect">
            <a:avLst/>
          </a:prstGeom>
        </p:spPr>
        <p:txBody>
          <a:bodyPr wrap="square">
            <a:spAutoFit/>
          </a:bodyPr>
          <a:lstStyle/>
          <a:p>
            <a:r>
              <a:rPr lang="en-US" altLang="zh-CN" sz="4000" dirty="0" smtClean="0"/>
              <a:t>	</a:t>
            </a:r>
            <a:endParaRPr lang="en-US" altLang="zh-CN" sz="4000" dirty="0" smtClean="0"/>
          </a:p>
          <a:p>
            <a:pPr>
              <a:lnSpc>
                <a:spcPct val="150000"/>
              </a:lnSpc>
            </a:pPr>
            <a:r>
              <a:rPr lang="zh-CN" altLang="en-US" sz="3600" dirty="0" smtClean="0"/>
              <a:t>注意：</a:t>
            </a:r>
            <a:endParaRPr lang="zh-CN" altLang="en-US" sz="3600" dirty="0" smtClean="0"/>
          </a:p>
          <a:p>
            <a:pPr>
              <a:lnSpc>
                <a:spcPct val="150000"/>
              </a:lnSpc>
            </a:pPr>
            <a:r>
              <a:rPr lang="en-US" altLang="zh-CN" sz="3600" dirty="0" smtClean="0"/>
              <a:t>     </a:t>
            </a:r>
            <a:r>
              <a:rPr lang="zh-CN" altLang="en-US" sz="3600" dirty="0" smtClean="0"/>
              <a:t>图书馆主页网址：</a:t>
            </a:r>
            <a:r>
              <a:rPr lang="en-US" altLang="zh-CN" sz="3600" dirty="0">
                <a:sym typeface="+mn-ea"/>
              </a:rPr>
              <a:t>lib.ahpu.edu.cn:8989</a:t>
            </a:r>
            <a:endParaRPr lang="zh-CN" altLang="en-US" sz="36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zh-CN" dirty="0"/>
              <a:t>裙楼</a:t>
            </a:r>
            <a:endParaRPr lang="zh-CN" altLang="en-US" dirty="0"/>
          </a:p>
          <a:p>
            <a:endParaRPr lang="zh-CN" altLang="en-US" dirty="0"/>
          </a:p>
        </p:txBody>
      </p:sp>
      <p:sp>
        <p:nvSpPr>
          <p:cNvPr id="3" name="文本占位符 2"/>
          <p:cNvSpPr>
            <a:spLocks noGrp="1"/>
          </p:cNvSpPr>
          <p:nvPr>
            <p:ph type="body" sz="quarter" idx="11"/>
          </p:nvPr>
        </p:nvSpPr>
        <p:spPr/>
        <p:txBody>
          <a:bodyPr/>
          <a:lstStyle/>
          <a:p>
            <a:endParaRPr lang="zh-CN" altLang="en-US"/>
          </a:p>
        </p:txBody>
      </p:sp>
      <p:sp>
        <p:nvSpPr>
          <p:cNvPr id="4" name="矩形 3"/>
          <p:cNvSpPr/>
          <p:nvPr/>
        </p:nvSpPr>
        <p:spPr>
          <a:xfrm>
            <a:off x="361950" y="1247112"/>
            <a:ext cx="11582400" cy="1908215"/>
          </a:xfrm>
          <a:prstGeom prst="rect">
            <a:avLst/>
          </a:prstGeom>
        </p:spPr>
        <p:txBody>
          <a:bodyPr wrap="square">
            <a:spAutoFit/>
          </a:bodyPr>
          <a:lstStyle/>
          <a:p>
            <a:r>
              <a:rPr lang="zh-CN" altLang="en-US" sz="2800" b="1" dirty="0" smtClean="0"/>
              <a:t>本部图书馆</a:t>
            </a:r>
            <a:r>
              <a:rPr lang="zh-CN" altLang="zh-CN" sz="2800" b="1" dirty="0" smtClean="0"/>
              <a:t>裙</a:t>
            </a:r>
            <a:r>
              <a:rPr lang="zh-CN" altLang="zh-CN" sz="2800" b="1" dirty="0"/>
              <a:t>楼共六</a:t>
            </a:r>
            <a:r>
              <a:rPr lang="zh-CN" altLang="zh-CN" sz="2800" b="1" dirty="0" smtClean="0"/>
              <a:t>层</a:t>
            </a:r>
            <a:endParaRPr lang="en-US" altLang="zh-CN" sz="2800" b="1" dirty="0" smtClean="0"/>
          </a:p>
          <a:p>
            <a:pPr>
              <a:lnSpc>
                <a:spcPct val="150000"/>
              </a:lnSpc>
            </a:pPr>
            <a:r>
              <a:rPr lang="zh-CN" altLang="en-US" sz="2000" kern="100" dirty="0" smtClean="0"/>
              <a:t>一楼为密集书库和学习交流服务中心；</a:t>
            </a:r>
            <a:endParaRPr lang="en-US" altLang="zh-CN" sz="2000" kern="100" dirty="0" smtClean="0"/>
          </a:p>
          <a:p>
            <a:pPr>
              <a:lnSpc>
                <a:spcPct val="150000"/>
              </a:lnSpc>
            </a:pPr>
            <a:r>
              <a:rPr lang="zh-CN" altLang="en-US" sz="2000" kern="100" dirty="0" smtClean="0"/>
              <a:t>二楼是图书馆的</a:t>
            </a:r>
            <a:r>
              <a:rPr lang="zh-CN" altLang="zh-CN" sz="2000" kern="100" dirty="0" smtClean="0"/>
              <a:t>入口大厅</a:t>
            </a:r>
            <a:r>
              <a:rPr lang="zh-CN" altLang="en-US" sz="2000" kern="100" dirty="0" smtClean="0"/>
              <a:t>，</a:t>
            </a:r>
            <a:r>
              <a:rPr lang="zh-CN" altLang="en-US" sz="2000" dirty="0" smtClean="0">
                <a:latin typeface="Times New Roman" panose="02020603050405020304" pitchFamily="18" charset="0"/>
                <a:cs typeface="Times New Roman" panose="02020603050405020304" pitchFamily="18" charset="0"/>
              </a:rPr>
              <a:t>图书馆</a:t>
            </a:r>
            <a:r>
              <a:rPr lang="zh-CN" altLang="en-US" sz="2000" dirty="0">
                <a:latin typeface="Times New Roman" panose="02020603050405020304" pitchFamily="18" charset="0"/>
                <a:cs typeface="Times New Roman" panose="02020603050405020304" pitchFamily="18" charset="0"/>
              </a:rPr>
              <a:t>实行“门禁”管理，读者</a:t>
            </a:r>
            <a:r>
              <a:rPr lang="zh-CN" altLang="en-US" sz="2000" dirty="0" smtClean="0">
                <a:latin typeface="Times New Roman" panose="02020603050405020304" pitchFamily="18" charset="0"/>
                <a:cs typeface="Times New Roman" panose="02020603050405020304" pitchFamily="18" charset="0"/>
              </a:rPr>
              <a:t>需持“校园卡”</a:t>
            </a:r>
            <a:r>
              <a:rPr lang="zh-CN" altLang="en-US" sz="2000" dirty="0">
                <a:latin typeface="Times New Roman" panose="02020603050405020304" pitchFamily="18" charset="0"/>
                <a:cs typeface="Times New Roman" panose="02020603050405020304" pitchFamily="18" charset="0"/>
              </a:rPr>
              <a:t>刷卡入</a:t>
            </a:r>
            <a:r>
              <a:rPr lang="zh-CN" altLang="en-US" sz="2000" dirty="0" smtClean="0">
                <a:latin typeface="Times New Roman" panose="02020603050405020304" pitchFamily="18" charset="0"/>
                <a:cs typeface="Times New Roman" panose="02020603050405020304" pitchFamily="18" charset="0"/>
              </a:rPr>
              <a:t>内，</a:t>
            </a:r>
            <a:r>
              <a:rPr lang="zh-CN" altLang="zh-CN" sz="2000" kern="100" dirty="0" smtClean="0"/>
              <a:t>总服务台</a:t>
            </a:r>
            <a:r>
              <a:rPr lang="zh-CN" altLang="en-US" sz="2000" kern="100" dirty="0" smtClean="0"/>
              <a:t>提供咨询服务，解答同学们的问题</a:t>
            </a:r>
            <a:r>
              <a:rPr lang="zh-CN" altLang="zh-CN" sz="2000" kern="100" dirty="0" smtClean="0"/>
              <a:t>；</a:t>
            </a:r>
            <a:endParaRPr lang="en-US" altLang="zh-CN" sz="2000" kern="100" dirty="0" smtClean="0"/>
          </a:p>
        </p:txBody>
      </p:sp>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1950" y="3299009"/>
            <a:ext cx="5319321" cy="280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0996" y="3314000"/>
            <a:ext cx="5843354" cy="280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zh-CN" dirty="0"/>
              <a:t>裙楼</a:t>
            </a:r>
            <a:endParaRPr lang="zh-CN" altLang="en-US" dirty="0"/>
          </a:p>
        </p:txBody>
      </p:sp>
      <p:sp>
        <p:nvSpPr>
          <p:cNvPr id="3" name="文本占位符 2"/>
          <p:cNvSpPr>
            <a:spLocks noGrp="1"/>
          </p:cNvSpPr>
          <p:nvPr>
            <p:ph type="body" sz="quarter" idx="11"/>
          </p:nvPr>
        </p:nvSpPr>
        <p:spPr/>
        <p:txBody>
          <a:bodyPr/>
          <a:lstStyle/>
          <a:p>
            <a:endParaRPr lang="zh-CN" altLang="en-US"/>
          </a:p>
        </p:txBody>
      </p:sp>
      <p:sp>
        <p:nvSpPr>
          <p:cNvPr id="4" name="矩形 3"/>
          <p:cNvSpPr/>
          <p:nvPr/>
        </p:nvSpPr>
        <p:spPr>
          <a:xfrm>
            <a:off x="361950" y="1561905"/>
            <a:ext cx="11582400" cy="1477328"/>
          </a:xfrm>
          <a:prstGeom prst="rect">
            <a:avLst/>
          </a:prstGeom>
        </p:spPr>
        <p:txBody>
          <a:bodyPr wrap="square">
            <a:spAutoFit/>
          </a:bodyPr>
          <a:lstStyle/>
          <a:p>
            <a:pPr>
              <a:lnSpc>
                <a:spcPct val="150000"/>
              </a:lnSpc>
            </a:pPr>
            <a:r>
              <a:rPr lang="zh-CN" altLang="zh-CN" sz="2000" dirty="0" smtClean="0"/>
              <a:t>裙</a:t>
            </a:r>
            <a:r>
              <a:rPr lang="zh-CN" altLang="zh-CN" sz="2000" dirty="0"/>
              <a:t>楼</a:t>
            </a:r>
            <a:r>
              <a:rPr lang="zh-CN" altLang="zh-CN" sz="2000" dirty="0" smtClean="0"/>
              <a:t>三楼四楼</a:t>
            </a:r>
            <a:r>
              <a:rPr lang="zh-CN" altLang="en-US" sz="2000" dirty="0" smtClean="0"/>
              <a:t>以</a:t>
            </a:r>
            <a:r>
              <a:rPr lang="zh-CN" altLang="en-US" sz="2000" b="1" dirty="0" smtClean="0"/>
              <a:t>自然科学书籍</a:t>
            </a:r>
            <a:r>
              <a:rPr lang="zh-CN" altLang="zh-CN" sz="2000" dirty="0" smtClean="0"/>
              <a:t>为主</a:t>
            </a:r>
            <a:r>
              <a:rPr lang="zh-CN" altLang="en-US" sz="2000" dirty="0" smtClean="0"/>
              <a:t>。</a:t>
            </a:r>
            <a:endParaRPr lang="en-US" altLang="zh-CN" sz="2000" dirty="0" smtClean="0"/>
          </a:p>
          <a:p>
            <a:pPr>
              <a:lnSpc>
                <a:spcPct val="150000"/>
              </a:lnSpc>
            </a:pPr>
            <a:r>
              <a:rPr lang="zh-CN" altLang="zh-CN" sz="2000" dirty="0"/>
              <a:t>裙楼</a:t>
            </a:r>
            <a:r>
              <a:rPr lang="zh-CN" altLang="zh-CN" sz="2000" dirty="0" smtClean="0"/>
              <a:t>五</a:t>
            </a:r>
            <a:r>
              <a:rPr lang="zh-CN" altLang="zh-CN" sz="2000" dirty="0"/>
              <a:t>楼六</a:t>
            </a:r>
            <a:r>
              <a:rPr lang="zh-CN" altLang="zh-CN" sz="2000" dirty="0" smtClean="0"/>
              <a:t>楼</a:t>
            </a:r>
            <a:r>
              <a:rPr lang="zh-CN" altLang="en-US" sz="2000" dirty="0" smtClean="0"/>
              <a:t>以</a:t>
            </a:r>
            <a:r>
              <a:rPr lang="zh-CN" altLang="en-US" sz="2000" b="1" dirty="0" smtClean="0"/>
              <a:t>社会科学书籍</a:t>
            </a:r>
            <a:r>
              <a:rPr lang="zh-CN" altLang="zh-CN" sz="2000" dirty="0" smtClean="0"/>
              <a:t>为主</a:t>
            </a:r>
            <a:r>
              <a:rPr lang="zh-CN" altLang="en-US" sz="2000" dirty="0" smtClean="0"/>
              <a:t>。</a:t>
            </a:r>
            <a:endParaRPr lang="en-US" altLang="zh-CN" sz="2000" dirty="0" smtClean="0"/>
          </a:p>
          <a:p>
            <a:pPr>
              <a:lnSpc>
                <a:spcPct val="150000"/>
              </a:lnSpc>
            </a:pPr>
            <a:r>
              <a:rPr lang="zh-CN" altLang="en-US" sz="2000" dirty="0" smtClean="0"/>
              <a:t>各楼层</a:t>
            </a:r>
            <a:r>
              <a:rPr lang="zh-CN" altLang="zh-CN" sz="2000" dirty="0" smtClean="0"/>
              <a:t>均</a:t>
            </a:r>
            <a:r>
              <a:rPr lang="zh-CN" altLang="en-US" sz="2000" dirty="0" smtClean="0"/>
              <a:t>设</a:t>
            </a:r>
            <a:r>
              <a:rPr lang="zh-CN" altLang="zh-CN" sz="2000" dirty="0" smtClean="0"/>
              <a:t>有</a:t>
            </a:r>
            <a:r>
              <a:rPr lang="zh-CN" altLang="en-US" sz="2000" b="1" dirty="0" smtClean="0"/>
              <a:t>图书检索终端</a:t>
            </a:r>
            <a:r>
              <a:rPr lang="zh-CN" altLang="en-US" sz="2000" dirty="0" smtClean="0"/>
              <a:t>、</a:t>
            </a:r>
            <a:r>
              <a:rPr lang="zh-CN" altLang="zh-CN" sz="2000" b="1" dirty="0" smtClean="0"/>
              <a:t>自助</a:t>
            </a:r>
            <a:r>
              <a:rPr lang="zh-CN" altLang="zh-CN" sz="2000" b="1" dirty="0"/>
              <a:t>借还系统</a:t>
            </a:r>
            <a:r>
              <a:rPr lang="zh-CN" altLang="zh-CN" sz="2000" dirty="0"/>
              <a:t>和</a:t>
            </a:r>
            <a:r>
              <a:rPr lang="zh-CN" altLang="zh-CN" sz="2000" b="1" dirty="0"/>
              <a:t>自助复印机</a:t>
            </a:r>
            <a:r>
              <a:rPr lang="zh-CN" altLang="zh-CN" sz="2000" dirty="0"/>
              <a:t>供使用</a:t>
            </a:r>
            <a:r>
              <a:rPr lang="zh-CN" altLang="zh-CN" sz="2000" dirty="0" smtClean="0"/>
              <a:t>。</a:t>
            </a:r>
            <a:endParaRPr lang="zh-CN" altLang="en-US" sz="1400" dirty="0"/>
          </a:p>
        </p:txBody>
      </p:sp>
      <p:pic>
        <p:nvPicPr>
          <p:cNvPr id="819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20584" y="1289585"/>
            <a:ext cx="4136754" cy="2471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49" y="3931184"/>
            <a:ext cx="3220699" cy="2173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921" y="3915418"/>
            <a:ext cx="3309039" cy="2224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5739" y="3931184"/>
            <a:ext cx="3352018" cy="2224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1"/>
          </p:cNvGraphicFramePr>
          <p:nvPr>
            <p:custDataLst>
              <p:tags r:id="rId1"/>
            </p:custDataLst>
          </p:nvPr>
        </p:nvGraphicFramePr>
        <p:xfrm>
          <a:off x="762000" y="2276709"/>
          <a:ext cx="11087100" cy="3924299"/>
        </p:xfrm>
        <a:graphic>
          <a:graphicData uri="http://schemas.openxmlformats.org/drawingml/2006/table">
            <a:tbl>
              <a:tblPr firstRow="1" firstCol="1" bandRow="1">
                <a:tableStyleId>{5C22544A-7EE6-4342-B048-85BDC9FD1C3A}</a:tableStyleId>
              </a:tblPr>
              <a:tblGrid>
                <a:gridCol w="1728344"/>
                <a:gridCol w="9358756"/>
              </a:tblGrid>
              <a:tr h="938619">
                <a:tc>
                  <a:txBody>
                    <a:bodyPr/>
                    <a:lstStyle/>
                    <a:p>
                      <a:pPr algn="ctr">
                        <a:spcAft>
                          <a:spcPts val="0"/>
                        </a:spcAft>
                      </a:pPr>
                      <a:r>
                        <a:rPr lang="zh-CN" sz="2400" kern="100" dirty="0">
                          <a:effectLst/>
                        </a:rPr>
                        <a:t>三楼</a:t>
                      </a:r>
                      <a:r>
                        <a:rPr lang="en-US" sz="2400" kern="100" dirty="0">
                          <a:effectLst/>
                        </a:rPr>
                        <a:t>&amp;</a:t>
                      </a:r>
                      <a:r>
                        <a:rPr lang="zh-CN" sz="2400" kern="100" dirty="0">
                          <a:effectLst/>
                        </a:rPr>
                        <a:t>四楼</a:t>
                      </a:r>
                      <a:endParaRPr lang="zh-CN" sz="2800" kern="100" dirty="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ctr">
                        <a:lnSpc>
                          <a:spcPct val="150000"/>
                        </a:lnSpc>
                        <a:spcAft>
                          <a:spcPts val="0"/>
                        </a:spcAft>
                      </a:pPr>
                      <a:r>
                        <a:rPr lang="zh-CN" sz="2400" kern="100" dirty="0">
                          <a:effectLst/>
                        </a:rPr>
                        <a:t>自主学习区，南侧门进入；物业直接管理；每天开放时间</a:t>
                      </a:r>
                      <a:r>
                        <a:rPr lang="en-US" sz="2400" kern="100" dirty="0" smtClean="0">
                          <a:solidFill>
                            <a:schemeClr val="bg1"/>
                          </a:solidFill>
                          <a:effectLst/>
                        </a:rPr>
                        <a:t>0</a:t>
                      </a:r>
                      <a:r>
                        <a:rPr lang="en-US" altLang="zh-CN" sz="2400" kern="100" dirty="0" smtClean="0">
                          <a:solidFill>
                            <a:schemeClr val="bg1"/>
                          </a:solidFill>
                          <a:effectLst/>
                        </a:rPr>
                        <a:t>6</a:t>
                      </a:r>
                      <a:r>
                        <a:rPr lang="en-US" sz="2400" kern="100" dirty="0" smtClean="0">
                          <a:solidFill>
                            <a:schemeClr val="bg1"/>
                          </a:solidFill>
                          <a:effectLst/>
                        </a:rPr>
                        <a:t>:00 </a:t>
                      </a:r>
                      <a:r>
                        <a:rPr lang="en-US" sz="2400" kern="100" dirty="0">
                          <a:solidFill>
                            <a:schemeClr val="bg1"/>
                          </a:solidFill>
                          <a:effectLst/>
                        </a:rPr>
                        <a:t>-23:00</a:t>
                      </a:r>
                      <a:endParaRPr lang="zh-CN" sz="2400" kern="100" dirty="0">
                        <a:solidFill>
                          <a:schemeClr val="bg1"/>
                        </a:solidFill>
                        <a:effectLst/>
                        <a:latin typeface="Calibri" panose="020F0502020204030204"/>
                        <a:ea typeface="宋体" panose="02010600030101010101" pitchFamily="2" charset="-122"/>
                        <a:cs typeface="Times New Roman" panose="02020603050405020304"/>
                      </a:endParaRPr>
                    </a:p>
                  </a:txBody>
                  <a:tcPr marL="68580" marR="68580" marT="0" marB="0" anchor="ctr"/>
                </a:tc>
              </a:tr>
              <a:tr h="746420">
                <a:tc>
                  <a:txBody>
                    <a:bodyPr/>
                    <a:lstStyle/>
                    <a:p>
                      <a:pPr algn="ctr">
                        <a:lnSpc>
                          <a:spcPct val="150000"/>
                        </a:lnSpc>
                        <a:spcAft>
                          <a:spcPts val="0"/>
                        </a:spcAft>
                      </a:pPr>
                      <a:r>
                        <a:rPr lang="zh-CN" sz="2400" kern="100">
                          <a:effectLst/>
                        </a:rPr>
                        <a:t>五楼</a:t>
                      </a:r>
                      <a:endParaRPr lang="zh-CN" sz="2800" kern="10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ctr">
                        <a:lnSpc>
                          <a:spcPct val="150000"/>
                        </a:lnSpc>
                        <a:spcAft>
                          <a:spcPts val="0"/>
                        </a:spcAft>
                      </a:pPr>
                      <a:r>
                        <a:rPr lang="zh-CN" sz="2400" kern="100" dirty="0">
                          <a:effectLst/>
                        </a:rPr>
                        <a:t>多媒体视听</a:t>
                      </a:r>
                      <a:r>
                        <a:rPr lang="zh-CN" sz="2400" kern="100" dirty="0" smtClean="0">
                          <a:effectLst/>
                        </a:rPr>
                        <a:t>室；</a:t>
                      </a:r>
                      <a:r>
                        <a:rPr lang="zh-CN" sz="2400" kern="100" dirty="0">
                          <a:effectLst/>
                        </a:rPr>
                        <a:t>电子资源阅览区；多媒体教室</a:t>
                      </a:r>
                      <a:endParaRPr lang="zh-CN" sz="2400" kern="100" dirty="0">
                        <a:effectLst/>
                        <a:latin typeface="Calibri" panose="020F0502020204030204"/>
                        <a:ea typeface="宋体" panose="02010600030101010101" pitchFamily="2" charset="-122"/>
                        <a:cs typeface="Times New Roman" panose="02020603050405020304"/>
                      </a:endParaRPr>
                    </a:p>
                  </a:txBody>
                  <a:tcPr marL="68580" marR="68580" marT="0" marB="0" anchor="ctr"/>
                </a:tc>
              </a:tr>
              <a:tr h="746420">
                <a:tc>
                  <a:txBody>
                    <a:bodyPr/>
                    <a:lstStyle/>
                    <a:p>
                      <a:pPr algn="ctr">
                        <a:lnSpc>
                          <a:spcPct val="150000"/>
                        </a:lnSpc>
                        <a:spcAft>
                          <a:spcPts val="0"/>
                        </a:spcAft>
                      </a:pPr>
                      <a:r>
                        <a:rPr lang="zh-CN" sz="2400" kern="100" dirty="0">
                          <a:effectLst/>
                        </a:rPr>
                        <a:t>六楼</a:t>
                      </a:r>
                      <a:endParaRPr lang="zh-CN" sz="2800" kern="100" dirty="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ctr">
                        <a:lnSpc>
                          <a:spcPct val="150000"/>
                        </a:lnSpc>
                        <a:spcAft>
                          <a:spcPts val="0"/>
                        </a:spcAft>
                      </a:pPr>
                      <a:r>
                        <a:rPr lang="zh-CN" sz="2400" kern="100" dirty="0">
                          <a:effectLst/>
                        </a:rPr>
                        <a:t>艺术书刊阅览室</a:t>
                      </a:r>
                      <a:endParaRPr lang="zh-CN" sz="2400" kern="100" dirty="0">
                        <a:effectLst/>
                        <a:latin typeface="Calibri" panose="020F0502020204030204"/>
                        <a:ea typeface="宋体" panose="02010600030101010101" pitchFamily="2" charset="-122"/>
                        <a:cs typeface="Times New Roman" panose="02020603050405020304"/>
                      </a:endParaRPr>
                    </a:p>
                  </a:txBody>
                  <a:tcPr marL="68580" marR="68580" marT="0" marB="0" anchor="ctr"/>
                </a:tc>
              </a:tr>
              <a:tr h="746420">
                <a:tc>
                  <a:txBody>
                    <a:bodyPr/>
                    <a:lstStyle/>
                    <a:p>
                      <a:pPr algn="ctr">
                        <a:lnSpc>
                          <a:spcPct val="150000"/>
                        </a:lnSpc>
                        <a:spcAft>
                          <a:spcPts val="0"/>
                        </a:spcAft>
                      </a:pPr>
                      <a:r>
                        <a:rPr lang="zh-CN" sz="2400" kern="100" dirty="0">
                          <a:effectLst/>
                        </a:rPr>
                        <a:t>七楼</a:t>
                      </a:r>
                      <a:endParaRPr lang="zh-CN" sz="2800" kern="100" dirty="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ctr">
                        <a:lnSpc>
                          <a:spcPct val="150000"/>
                        </a:lnSpc>
                        <a:spcAft>
                          <a:spcPts val="0"/>
                        </a:spcAft>
                      </a:pPr>
                      <a:r>
                        <a:rPr lang="zh-CN" sz="2400" kern="100" dirty="0">
                          <a:effectLst/>
                        </a:rPr>
                        <a:t>大小研修室</a:t>
                      </a:r>
                      <a:r>
                        <a:rPr lang="zh-CN" sz="2400" kern="100" dirty="0" smtClean="0">
                          <a:effectLst/>
                        </a:rPr>
                        <a:t>（</a:t>
                      </a:r>
                      <a:r>
                        <a:rPr lang="zh-CN" altLang="en-US" sz="2400" kern="100" dirty="0" smtClean="0">
                          <a:effectLst/>
                        </a:rPr>
                        <a:t>通过安徽工程大学微校园公众号</a:t>
                      </a:r>
                      <a:r>
                        <a:rPr lang="zh-CN" sz="2400" kern="100" dirty="0" smtClean="0">
                          <a:effectLst/>
                        </a:rPr>
                        <a:t>预约</a:t>
                      </a:r>
                      <a:r>
                        <a:rPr lang="zh-CN" altLang="en-US" sz="2400" kern="100" dirty="0" smtClean="0">
                          <a:effectLst/>
                        </a:rPr>
                        <a:t>使用</a:t>
                      </a:r>
                      <a:r>
                        <a:rPr lang="zh-CN" sz="2400" kern="100" dirty="0" smtClean="0">
                          <a:effectLst/>
                        </a:rPr>
                        <a:t>）</a:t>
                      </a:r>
                      <a:endParaRPr lang="zh-CN" sz="2400" kern="100" dirty="0">
                        <a:effectLst/>
                        <a:latin typeface="Calibri" panose="020F0502020204030204"/>
                        <a:ea typeface="宋体" panose="02010600030101010101" pitchFamily="2" charset="-122"/>
                        <a:cs typeface="Times New Roman" panose="02020603050405020304"/>
                      </a:endParaRPr>
                    </a:p>
                  </a:txBody>
                  <a:tcPr marL="68580" marR="68580" marT="0" marB="0" anchor="ctr"/>
                </a:tc>
              </a:tr>
              <a:tr h="746420">
                <a:tc>
                  <a:txBody>
                    <a:bodyPr/>
                    <a:lstStyle/>
                    <a:p>
                      <a:pPr algn="ctr">
                        <a:lnSpc>
                          <a:spcPct val="150000"/>
                        </a:lnSpc>
                        <a:spcAft>
                          <a:spcPts val="0"/>
                        </a:spcAft>
                      </a:pPr>
                      <a:r>
                        <a:rPr lang="zh-CN" sz="2400" kern="100" dirty="0">
                          <a:effectLst/>
                        </a:rPr>
                        <a:t>八楼</a:t>
                      </a:r>
                      <a:endParaRPr lang="zh-CN" sz="2800" kern="100" dirty="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ctr">
                        <a:lnSpc>
                          <a:spcPct val="150000"/>
                        </a:lnSpc>
                        <a:spcAft>
                          <a:spcPts val="0"/>
                        </a:spcAft>
                      </a:pPr>
                      <a:r>
                        <a:rPr lang="zh-CN" sz="2400" kern="100" dirty="0">
                          <a:effectLst/>
                        </a:rPr>
                        <a:t>图书馆办公室</a:t>
                      </a:r>
                      <a:endParaRPr lang="zh-CN" sz="2400" kern="100" dirty="0">
                        <a:effectLst/>
                        <a:latin typeface="Calibri" panose="020F0502020204030204"/>
                        <a:ea typeface="宋体" panose="02010600030101010101" pitchFamily="2" charset="-122"/>
                        <a:cs typeface="Times New Roman" panose="02020603050405020304"/>
                      </a:endParaRPr>
                    </a:p>
                  </a:txBody>
                  <a:tcPr marL="68580" marR="68580" marT="0" marB="0" anchor="ctr"/>
                </a:tc>
              </a:tr>
            </a:tbl>
          </a:graphicData>
        </a:graphic>
      </p:graphicFrame>
      <p:sp>
        <p:nvSpPr>
          <p:cNvPr id="2" name="文本占位符 1"/>
          <p:cNvSpPr>
            <a:spLocks noGrp="1"/>
          </p:cNvSpPr>
          <p:nvPr>
            <p:ph type="body" sz="quarter" idx="10"/>
          </p:nvPr>
        </p:nvSpPr>
        <p:spPr/>
        <p:txBody>
          <a:bodyPr/>
          <a:lstStyle/>
          <a:p>
            <a:r>
              <a:rPr lang="zh-CN" altLang="zh-CN" dirty="0"/>
              <a:t>主楼</a:t>
            </a:r>
            <a:endParaRPr lang="zh-CN" altLang="en-US" dirty="0"/>
          </a:p>
        </p:txBody>
      </p:sp>
      <p:sp>
        <p:nvSpPr>
          <p:cNvPr id="3" name="文本占位符 2"/>
          <p:cNvSpPr>
            <a:spLocks noGrp="1"/>
          </p:cNvSpPr>
          <p:nvPr>
            <p:ph type="body" sz="quarter" idx="11"/>
          </p:nvPr>
        </p:nvSpPr>
        <p:spPr/>
        <p:txBody>
          <a:bodyPr/>
          <a:lstStyle/>
          <a:p>
            <a:endParaRPr lang="zh-CN" altLang="en-US"/>
          </a:p>
        </p:txBody>
      </p:sp>
      <p:sp>
        <p:nvSpPr>
          <p:cNvPr id="4" name="矩形 3"/>
          <p:cNvSpPr/>
          <p:nvPr/>
        </p:nvSpPr>
        <p:spPr>
          <a:xfrm>
            <a:off x="660475" y="1501374"/>
            <a:ext cx="4978325" cy="584775"/>
          </a:xfrm>
          <a:prstGeom prst="rect">
            <a:avLst/>
          </a:prstGeom>
        </p:spPr>
        <p:txBody>
          <a:bodyPr wrap="square">
            <a:spAutoFit/>
          </a:bodyPr>
          <a:lstStyle/>
          <a:p>
            <a:r>
              <a:rPr lang="zh-CN" altLang="en-US" sz="3200" b="1" dirty="0" smtClean="0"/>
              <a:t>本部图书馆</a:t>
            </a:r>
            <a:r>
              <a:rPr lang="zh-CN" altLang="zh-CN" sz="3200" b="1" dirty="0" smtClean="0"/>
              <a:t>主楼</a:t>
            </a:r>
            <a:r>
              <a:rPr lang="zh-CN" altLang="en-US" sz="3200" b="1" dirty="0" smtClean="0"/>
              <a:t>的</a:t>
            </a:r>
            <a:r>
              <a:rPr lang="en-US" altLang="zh-CN" sz="3200" b="1" dirty="0" smtClean="0"/>
              <a:t>3</a:t>
            </a:r>
            <a:r>
              <a:rPr lang="zh-CN" altLang="zh-CN" sz="3200" b="1" dirty="0" smtClean="0"/>
              <a:t>至</a:t>
            </a:r>
            <a:r>
              <a:rPr lang="en-US" altLang="zh-CN" sz="3200" b="1" dirty="0" smtClean="0"/>
              <a:t>8</a:t>
            </a:r>
            <a:r>
              <a:rPr lang="zh-CN" altLang="en-US" sz="3200" b="1" dirty="0" smtClean="0"/>
              <a:t>层</a:t>
            </a:r>
            <a:endParaRPr lang="zh-CN" altLang="en-US" sz="2400"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27" y="3927606"/>
            <a:ext cx="3405266" cy="2558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4990" y="3927606"/>
            <a:ext cx="4037141" cy="2558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2743" y="3927606"/>
            <a:ext cx="4133197" cy="2558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UNIT_TABLE_BEAUTIFY" val="smartTable{76c6a831-87d9-4e93-8a83-c3cb05ab55ae}"/>
</p:tagLst>
</file>

<file path=ppt/tags/tag3.xml><?xml version="1.0" encoding="utf-8"?>
<p:tagLst xmlns:p="http://schemas.openxmlformats.org/presentationml/2006/main">
  <p:tag name="KSO_WM_UNIT_TABLE_BEAUTIFY" val="smartTable{76c6a831-87d9-4e93-8a83-c3cb05ab55ae}"/>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PP_MARK_KEY" val="d824af62-9bc4-448c-957b-40ef69f0fd4f"/>
  <p:tag name="COMMONDATA" val="eyJoZGlkIjoiNDY4NTE4NWI2YzNlMmM0NmExZWRhNWNiMzRmZTE1YzQifQ=="/>
</p:tagLst>
</file>

<file path=ppt/theme/theme1.xml><?xml version="1.0" encoding="utf-8"?>
<a:theme xmlns:a="http://schemas.openxmlformats.org/drawingml/2006/main" name="Office 主题">
  <a:themeElements>
    <a:clrScheme name="黄橙色">
      <a:dk1>
        <a:srgbClr val="000000"/>
      </a:dk1>
      <a:lt1>
        <a:srgbClr val="FFFFFF"/>
      </a:lt1>
      <a:dk2>
        <a:srgbClr val="000000"/>
      </a:dk2>
      <a:lt2>
        <a:srgbClr val="FFFFFF"/>
      </a:lt2>
      <a:accent1>
        <a:srgbClr val="158F90"/>
      </a:accent1>
      <a:accent2>
        <a:srgbClr val="FF2568"/>
      </a:accent2>
      <a:accent3>
        <a:srgbClr val="66004E"/>
      </a:accent3>
      <a:accent4>
        <a:srgbClr val="BFBFBF"/>
      </a:accent4>
      <a:accent5>
        <a:srgbClr val="A19574"/>
      </a:accent5>
      <a:accent6>
        <a:srgbClr val="C17529"/>
      </a:accent6>
      <a:hlink>
        <a:srgbClr val="AD1F1F"/>
      </a:hlink>
      <a:folHlink>
        <a:srgbClr val="FFC42F"/>
      </a:folHlink>
    </a:clrScheme>
    <a:fontScheme name="Temp">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黄橙色">
    <a:dk1>
      <a:srgbClr val="000000"/>
    </a:dk1>
    <a:lt1>
      <a:srgbClr val="FFFFFF"/>
    </a:lt1>
    <a:dk2>
      <a:srgbClr val="000000"/>
    </a:dk2>
    <a:lt2>
      <a:srgbClr val="FFFFFF"/>
    </a:lt2>
    <a:accent1>
      <a:srgbClr val="158F90"/>
    </a:accent1>
    <a:accent2>
      <a:srgbClr val="FF2568"/>
    </a:accent2>
    <a:accent3>
      <a:srgbClr val="66004E"/>
    </a:accent3>
    <a:accent4>
      <a:srgbClr val="BFBFBF"/>
    </a:accent4>
    <a:accent5>
      <a:srgbClr val="A19574"/>
    </a:accent5>
    <a:accent6>
      <a:srgbClr val="C17529"/>
    </a:accent6>
    <a:hlink>
      <a:srgbClr val="AD1F1F"/>
    </a:hlink>
    <a:folHlink>
      <a:srgbClr val="FFC42F"/>
    </a:folHlink>
  </a:clrScheme>
</a:themeOverride>
</file>

<file path=ppt/theme/themeOverride2.xml><?xml version="1.0" encoding="utf-8"?>
<a:themeOverride xmlns:a="http://schemas.openxmlformats.org/drawingml/2006/main">
  <a:clrScheme name="黄橙色">
    <a:dk1>
      <a:srgbClr val="000000"/>
    </a:dk1>
    <a:lt1>
      <a:srgbClr val="FFFFFF"/>
    </a:lt1>
    <a:dk2>
      <a:srgbClr val="000000"/>
    </a:dk2>
    <a:lt2>
      <a:srgbClr val="FFFFFF"/>
    </a:lt2>
    <a:accent1>
      <a:srgbClr val="158F90"/>
    </a:accent1>
    <a:accent2>
      <a:srgbClr val="FF2568"/>
    </a:accent2>
    <a:accent3>
      <a:srgbClr val="66004E"/>
    </a:accent3>
    <a:accent4>
      <a:srgbClr val="BFBFBF"/>
    </a:accent4>
    <a:accent5>
      <a:srgbClr val="A19574"/>
    </a:accent5>
    <a:accent6>
      <a:srgbClr val="C17529"/>
    </a:accent6>
    <a:hlink>
      <a:srgbClr val="AD1F1F"/>
    </a:hlink>
    <a:folHlink>
      <a:srgbClr val="FFC42F"/>
    </a:folHlink>
  </a:clrScheme>
</a:themeOverride>
</file>

<file path=ppt/theme/themeOverride3.xml><?xml version="1.0" encoding="utf-8"?>
<a:themeOverride xmlns:a="http://schemas.openxmlformats.org/drawingml/2006/main">
  <a:clrScheme name="黄橙色">
    <a:dk1>
      <a:srgbClr val="000000"/>
    </a:dk1>
    <a:lt1>
      <a:srgbClr val="FFFFFF"/>
    </a:lt1>
    <a:dk2>
      <a:srgbClr val="000000"/>
    </a:dk2>
    <a:lt2>
      <a:srgbClr val="FFFFFF"/>
    </a:lt2>
    <a:accent1>
      <a:srgbClr val="158F90"/>
    </a:accent1>
    <a:accent2>
      <a:srgbClr val="FF2568"/>
    </a:accent2>
    <a:accent3>
      <a:srgbClr val="66004E"/>
    </a:accent3>
    <a:accent4>
      <a:srgbClr val="BFBFBF"/>
    </a:accent4>
    <a:accent5>
      <a:srgbClr val="A19574"/>
    </a:accent5>
    <a:accent6>
      <a:srgbClr val="C17529"/>
    </a:accent6>
    <a:hlink>
      <a:srgbClr val="AD1F1F"/>
    </a:hlink>
    <a:folHlink>
      <a:srgbClr val="FFC42F"/>
    </a:folHlink>
  </a:clrScheme>
</a:themeOverride>
</file>

<file path=ppt/theme/themeOverride4.xml><?xml version="1.0" encoding="utf-8"?>
<a:themeOverride xmlns:a="http://schemas.openxmlformats.org/drawingml/2006/main">
  <a:clrScheme name="黄橙色">
    <a:dk1>
      <a:srgbClr val="000000"/>
    </a:dk1>
    <a:lt1>
      <a:srgbClr val="FFFFFF"/>
    </a:lt1>
    <a:dk2>
      <a:srgbClr val="000000"/>
    </a:dk2>
    <a:lt2>
      <a:srgbClr val="FFFFFF"/>
    </a:lt2>
    <a:accent1>
      <a:srgbClr val="158F90"/>
    </a:accent1>
    <a:accent2>
      <a:srgbClr val="FF2568"/>
    </a:accent2>
    <a:accent3>
      <a:srgbClr val="66004E"/>
    </a:accent3>
    <a:accent4>
      <a:srgbClr val="BFBFBF"/>
    </a:accent4>
    <a:accent5>
      <a:srgbClr val="A19574"/>
    </a:accent5>
    <a:accent6>
      <a:srgbClr val="C17529"/>
    </a:accent6>
    <a:hlink>
      <a:srgbClr val="AD1F1F"/>
    </a:hlink>
    <a:folHlink>
      <a:srgbClr val="FFC42F"/>
    </a:folHlink>
  </a:clrScheme>
</a:themeOverride>
</file>

<file path=ppt/theme/themeOverride5.xml><?xml version="1.0" encoding="utf-8"?>
<a:themeOverride xmlns:a="http://schemas.openxmlformats.org/drawingml/2006/main">
  <a:clrScheme name="黄橙色">
    <a:dk1>
      <a:srgbClr val="000000"/>
    </a:dk1>
    <a:lt1>
      <a:srgbClr val="FFFFFF"/>
    </a:lt1>
    <a:dk2>
      <a:srgbClr val="000000"/>
    </a:dk2>
    <a:lt2>
      <a:srgbClr val="FFFFFF"/>
    </a:lt2>
    <a:accent1>
      <a:srgbClr val="158F90"/>
    </a:accent1>
    <a:accent2>
      <a:srgbClr val="FF2568"/>
    </a:accent2>
    <a:accent3>
      <a:srgbClr val="66004E"/>
    </a:accent3>
    <a:accent4>
      <a:srgbClr val="BFBFBF"/>
    </a:accent4>
    <a:accent5>
      <a:srgbClr val="A19574"/>
    </a:accent5>
    <a:accent6>
      <a:srgbClr val="C17529"/>
    </a:accent6>
    <a:hlink>
      <a:srgbClr val="AD1F1F"/>
    </a:hlink>
    <a:folHlink>
      <a:srgbClr val="FFC42F"/>
    </a:folHlink>
  </a:clrScheme>
</a:themeOverride>
</file>

<file path=ppt/theme/themeOverride6.xml><?xml version="1.0" encoding="utf-8"?>
<a:themeOverride xmlns:a="http://schemas.openxmlformats.org/drawingml/2006/main">
  <a:clrScheme name="黄橙色">
    <a:dk1>
      <a:srgbClr val="000000"/>
    </a:dk1>
    <a:lt1>
      <a:srgbClr val="FFFFFF"/>
    </a:lt1>
    <a:dk2>
      <a:srgbClr val="000000"/>
    </a:dk2>
    <a:lt2>
      <a:srgbClr val="FFFFFF"/>
    </a:lt2>
    <a:accent1>
      <a:srgbClr val="158F90"/>
    </a:accent1>
    <a:accent2>
      <a:srgbClr val="FF2568"/>
    </a:accent2>
    <a:accent3>
      <a:srgbClr val="66004E"/>
    </a:accent3>
    <a:accent4>
      <a:srgbClr val="BFBFBF"/>
    </a:accent4>
    <a:accent5>
      <a:srgbClr val="A19574"/>
    </a:accent5>
    <a:accent6>
      <a:srgbClr val="C17529"/>
    </a:accent6>
    <a:hlink>
      <a:srgbClr val="AD1F1F"/>
    </a:hlink>
    <a:folHlink>
      <a:srgbClr val="FFC42F"/>
    </a:folHlink>
  </a:clrScheme>
</a:themeOverride>
</file>

<file path=ppt/theme/themeOverride7.xml><?xml version="1.0" encoding="utf-8"?>
<a:themeOverride xmlns:a="http://schemas.openxmlformats.org/drawingml/2006/main">
  <a:clrScheme name="黄橙色">
    <a:dk1>
      <a:srgbClr val="000000"/>
    </a:dk1>
    <a:lt1>
      <a:srgbClr val="FFFFFF"/>
    </a:lt1>
    <a:dk2>
      <a:srgbClr val="000000"/>
    </a:dk2>
    <a:lt2>
      <a:srgbClr val="FFFFFF"/>
    </a:lt2>
    <a:accent1>
      <a:srgbClr val="158F90"/>
    </a:accent1>
    <a:accent2>
      <a:srgbClr val="FF2568"/>
    </a:accent2>
    <a:accent3>
      <a:srgbClr val="66004E"/>
    </a:accent3>
    <a:accent4>
      <a:srgbClr val="BFBFBF"/>
    </a:accent4>
    <a:accent5>
      <a:srgbClr val="A19574"/>
    </a:accent5>
    <a:accent6>
      <a:srgbClr val="C17529"/>
    </a:accent6>
    <a:hlink>
      <a:srgbClr val="AD1F1F"/>
    </a:hlink>
    <a:folHlink>
      <a:srgbClr val="FFC42F"/>
    </a:folHlink>
  </a:clrScheme>
</a:themeOverride>
</file>

<file path=ppt/theme/themeOverride8.xml><?xml version="1.0" encoding="utf-8"?>
<a:themeOverride xmlns:a="http://schemas.openxmlformats.org/drawingml/2006/main">
  <a:clrScheme name="黄橙色">
    <a:dk1>
      <a:srgbClr val="000000"/>
    </a:dk1>
    <a:lt1>
      <a:srgbClr val="FFFFFF"/>
    </a:lt1>
    <a:dk2>
      <a:srgbClr val="000000"/>
    </a:dk2>
    <a:lt2>
      <a:srgbClr val="FFFFFF"/>
    </a:lt2>
    <a:accent1>
      <a:srgbClr val="158F90"/>
    </a:accent1>
    <a:accent2>
      <a:srgbClr val="FF2568"/>
    </a:accent2>
    <a:accent3>
      <a:srgbClr val="66004E"/>
    </a:accent3>
    <a:accent4>
      <a:srgbClr val="BFBFBF"/>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4102</Words>
  <Application>WPS 演示</Application>
  <PresentationFormat>自定义</PresentationFormat>
  <Paragraphs>322</Paragraphs>
  <Slides>52</Slides>
  <Notes>4</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52</vt:i4>
      </vt:variant>
    </vt:vector>
  </HeadingPairs>
  <TitlesOfParts>
    <vt:vector size="73" baseType="lpstr">
      <vt:lpstr>Arial</vt:lpstr>
      <vt:lpstr>宋体</vt:lpstr>
      <vt:lpstr>Wingdings</vt:lpstr>
      <vt:lpstr>微软雅黑</vt:lpstr>
      <vt:lpstr>Segoe UI Light</vt:lpstr>
      <vt:lpstr>Century Gothic</vt:lpstr>
      <vt:lpstr>Segoe UI Light</vt:lpstr>
      <vt:lpstr>Times New Roman</vt:lpstr>
      <vt:lpstr>Calibri</vt:lpstr>
      <vt:lpstr>Times New Roman</vt:lpstr>
      <vt:lpstr>Arial Unicode MS</vt:lpstr>
      <vt:lpstr>等线</vt:lpstr>
      <vt:lpstr>Wingdings</vt:lpstr>
      <vt:lpstr>Wingdings 2</vt:lpstr>
      <vt:lpstr>华文新魏</vt:lpstr>
      <vt:lpstr>黑体</vt:lpstr>
      <vt:lpstr>Tahoma</vt:lpstr>
      <vt:lpstr>方正姚体</vt:lpstr>
      <vt:lpstr>华文琥珀</vt:lpstr>
      <vt:lpstr>Office 主题</vt:lpstr>
      <vt:lpstr>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OfficePLUS</dc:creator>
  <cp:lastModifiedBy>NiJue</cp:lastModifiedBy>
  <cp:revision>524</cp:revision>
  <dcterms:created xsi:type="dcterms:W3CDTF">2015-08-18T02:51:00Z</dcterms:created>
  <dcterms:modified xsi:type="dcterms:W3CDTF">2023-09-07T01:56:05Z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E93B8BD908954F33B95BED155088D878_13</vt:lpwstr>
  </property>
</Properties>
</file>