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8" r:id="rId2"/>
  </p:sldMasterIdLst>
  <p:notesMasterIdLst>
    <p:notesMasterId r:id="rId43"/>
  </p:notesMasterIdLst>
  <p:sldIdLst>
    <p:sldId id="256" r:id="rId3"/>
    <p:sldId id="257" r:id="rId4"/>
    <p:sldId id="258" r:id="rId5"/>
    <p:sldId id="292" r:id="rId6"/>
    <p:sldId id="316" r:id="rId7"/>
    <p:sldId id="306" r:id="rId8"/>
    <p:sldId id="346" r:id="rId9"/>
    <p:sldId id="347" r:id="rId10"/>
    <p:sldId id="348" r:id="rId11"/>
    <p:sldId id="263" r:id="rId12"/>
    <p:sldId id="320" r:id="rId13"/>
    <p:sldId id="319" r:id="rId14"/>
    <p:sldId id="312" r:id="rId15"/>
    <p:sldId id="267" r:id="rId16"/>
    <p:sldId id="314" r:id="rId17"/>
    <p:sldId id="351" r:id="rId18"/>
    <p:sldId id="352" r:id="rId19"/>
    <p:sldId id="297" r:id="rId20"/>
    <p:sldId id="307" r:id="rId21"/>
    <p:sldId id="315" r:id="rId22"/>
    <p:sldId id="323" r:id="rId23"/>
    <p:sldId id="354" r:id="rId24"/>
    <p:sldId id="355" r:id="rId25"/>
    <p:sldId id="271" r:id="rId26"/>
    <p:sldId id="325" r:id="rId27"/>
    <p:sldId id="308" r:id="rId28"/>
    <p:sldId id="326" r:id="rId29"/>
    <p:sldId id="327" r:id="rId30"/>
    <p:sldId id="328" r:id="rId31"/>
    <p:sldId id="329" r:id="rId32"/>
    <p:sldId id="330" r:id="rId33"/>
    <p:sldId id="331" r:id="rId34"/>
    <p:sldId id="356" r:id="rId35"/>
    <p:sldId id="332" r:id="rId36"/>
    <p:sldId id="304" r:id="rId37"/>
    <p:sldId id="309" r:id="rId38"/>
    <p:sldId id="310" r:id="rId39"/>
    <p:sldId id="311" r:id="rId40"/>
    <p:sldId id="357" r:id="rId41"/>
    <p:sldId id="275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AFA"/>
    <a:srgbClr val="D9D9D9"/>
    <a:srgbClr val="FF7CA4"/>
    <a:srgbClr val="F5004E"/>
    <a:srgbClr val="149495"/>
    <a:srgbClr val="EFEFEF"/>
    <a:srgbClr val="DDDDDD"/>
    <a:srgbClr val="F6F6F6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88029" autoAdjust="0"/>
  </p:normalViewPr>
  <p:slideViewPr>
    <p:cSldViewPr snapToGrid="0" snapToObjects="1">
      <p:cViewPr>
        <p:scale>
          <a:sx n="50" d="100"/>
          <a:sy n="50" d="100"/>
        </p:scale>
        <p:origin x="-162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29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40BFC-D7DD-43DC-AA1C-3CE26EC8A94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5B804F41-9670-41FD-B4B7-1332E6A349CB}">
      <dgm:prSet phldrT="[文本]" custT="1"/>
      <dgm:spPr/>
      <dgm:t>
        <a:bodyPr/>
        <a:lstStyle/>
        <a:p>
          <a:r>
            <a:rPr lang="zh-CN" altLang="en-US" sz="1800" dirty="0" smtClean="0"/>
            <a:t>常用外文资源</a:t>
          </a:r>
          <a:endParaRPr lang="zh-CN" altLang="en-US" sz="1800" dirty="0"/>
        </a:p>
      </dgm:t>
    </dgm:pt>
    <dgm:pt modelId="{67EF68F5-30F5-490D-A655-CF59DBBD0A4F}" type="parTrans" cxnId="{756E5405-546E-45E6-85AD-0235E1BF43E0}">
      <dgm:prSet/>
      <dgm:spPr/>
      <dgm:t>
        <a:bodyPr/>
        <a:lstStyle/>
        <a:p>
          <a:endParaRPr lang="zh-CN" altLang="en-US"/>
        </a:p>
      </dgm:t>
    </dgm:pt>
    <dgm:pt modelId="{F411BFCA-F972-432C-937B-6EC2CD426C98}" type="sibTrans" cxnId="{756E5405-546E-45E6-85AD-0235E1BF43E0}">
      <dgm:prSet/>
      <dgm:spPr/>
      <dgm:t>
        <a:bodyPr/>
        <a:lstStyle/>
        <a:p>
          <a:endParaRPr lang="zh-CN" altLang="en-US"/>
        </a:p>
      </dgm:t>
    </dgm:pt>
    <dgm:pt modelId="{E0C6653F-0C04-436E-B842-8D72E1736B5D}">
      <dgm:prSet phldrT="[文本]" custT="1"/>
      <dgm:spPr/>
      <dgm:t>
        <a:bodyPr/>
        <a:lstStyle/>
        <a:p>
          <a:pPr algn="ctr"/>
          <a:r>
            <a:rPr lang="en-US" altLang="zh-CN" sz="1200" b="1" dirty="0" smtClean="0"/>
            <a:t>Elsevier</a:t>
          </a:r>
          <a:r>
            <a:rPr lang="zh-CN" altLang="en-US" sz="1200" b="1" dirty="0" smtClean="0"/>
            <a:t>公司的</a:t>
          </a:r>
          <a:r>
            <a:rPr lang="en-US" altLang="zh-CN" sz="1200" b="1" dirty="0" err="1" smtClean="0"/>
            <a:t>ScienceDirect</a:t>
          </a:r>
          <a:r>
            <a:rPr lang="zh-CN" altLang="en-US" sz="1200" b="1" dirty="0" smtClean="0"/>
            <a:t>全文数据库</a:t>
          </a:r>
          <a:endParaRPr lang="zh-CN" altLang="en-US" sz="1200" dirty="0"/>
        </a:p>
      </dgm:t>
    </dgm:pt>
    <dgm:pt modelId="{57A21F9A-34E4-4A16-9D82-80400E2CD6A5}" type="parTrans" cxnId="{497F6F4B-E5EB-4899-AA53-3F4E76872635}">
      <dgm:prSet/>
      <dgm:spPr/>
      <dgm:t>
        <a:bodyPr/>
        <a:lstStyle/>
        <a:p>
          <a:endParaRPr lang="zh-CN" altLang="en-US"/>
        </a:p>
      </dgm:t>
    </dgm:pt>
    <dgm:pt modelId="{28D39331-3401-4CFA-A5A7-3D2911B487A7}" type="sibTrans" cxnId="{497F6F4B-E5EB-4899-AA53-3F4E76872635}">
      <dgm:prSet/>
      <dgm:spPr/>
      <dgm:t>
        <a:bodyPr/>
        <a:lstStyle/>
        <a:p>
          <a:endParaRPr lang="zh-CN" altLang="en-US"/>
        </a:p>
      </dgm:t>
    </dgm:pt>
    <dgm:pt modelId="{535EDAA7-A01E-4049-AA0D-736B7F6781F7}">
      <dgm:prSet phldrT="[文本]" custT="1"/>
      <dgm:spPr/>
      <dgm:t>
        <a:bodyPr/>
        <a:lstStyle/>
        <a:p>
          <a:r>
            <a:rPr lang="en-US" altLang="zh-CN" sz="1200" b="1" dirty="0" smtClean="0"/>
            <a:t>EBSCO</a:t>
          </a:r>
          <a:r>
            <a:rPr lang="zh-CN" altLang="en-US" sz="1200" dirty="0" smtClean="0"/>
            <a:t>全文数据库</a:t>
          </a:r>
          <a:endParaRPr lang="zh-CN" altLang="en-US" sz="1200" dirty="0"/>
        </a:p>
      </dgm:t>
    </dgm:pt>
    <dgm:pt modelId="{981A5705-93BE-406F-9FE2-4B9ECC64FC63}" type="parTrans" cxnId="{B37265A5-C9BC-41AA-A1E8-88B814CA1F65}">
      <dgm:prSet/>
      <dgm:spPr/>
      <dgm:t>
        <a:bodyPr/>
        <a:lstStyle/>
        <a:p>
          <a:endParaRPr lang="zh-CN" altLang="en-US"/>
        </a:p>
      </dgm:t>
    </dgm:pt>
    <dgm:pt modelId="{76901438-061A-4857-A79F-800B1FE92037}" type="sibTrans" cxnId="{B37265A5-C9BC-41AA-A1E8-88B814CA1F65}">
      <dgm:prSet/>
      <dgm:spPr/>
      <dgm:t>
        <a:bodyPr/>
        <a:lstStyle/>
        <a:p>
          <a:endParaRPr lang="zh-CN" altLang="en-US"/>
        </a:p>
      </dgm:t>
    </dgm:pt>
    <dgm:pt modelId="{AB82E56F-A1AE-46A4-9164-B04C47768162}">
      <dgm:prSet phldrT="[文本]" custT="1"/>
      <dgm:spPr/>
      <dgm:t>
        <a:bodyPr/>
        <a:lstStyle/>
        <a:p>
          <a:r>
            <a:rPr lang="zh-CN" altLang="en-US" sz="1800" dirty="0" smtClean="0"/>
            <a:t>常用中文资源</a:t>
          </a:r>
          <a:endParaRPr lang="zh-CN" altLang="en-US" sz="1800" dirty="0"/>
        </a:p>
      </dgm:t>
    </dgm:pt>
    <dgm:pt modelId="{95845374-D075-4B08-A68D-0D91DA05E349}" type="parTrans" cxnId="{A0760B67-A37B-4219-ADB7-174C7B32071F}">
      <dgm:prSet/>
      <dgm:spPr/>
      <dgm:t>
        <a:bodyPr/>
        <a:lstStyle/>
        <a:p>
          <a:endParaRPr lang="zh-CN" altLang="en-US"/>
        </a:p>
      </dgm:t>
    </dgm:pt>
    <dgm:pt modelId="{8A3C9328-6E07-4DB0-AF7F-BBAC75570D08}" type="sibTrans" cxnId="{A0760B67-A37B-4219-ADB7-174C7B32071F}">
      <dgm:prSet/>
      <dgm:spPr/>
      <dgm:t>
        <a:bodyPr/>
        <a:lstStyle/>
        <a:p>
          <a:endParaRPr lang="zh-CN" altLang="en-US"/>
        </a:p>
      </dgm:t>
    </dgm:pt>
    <dgm:pt modelId="{D223DC62-4D88-419B-ABEF-8BD74C850B36}">
      <dgm:prSet phldrT="[文本]" custT="1"/>
      <dgm:spPr/>
      <dgm:t>
        <a:bodyPr/>
        <a:lstStyle/>
        <a:p>
          <a:r>
            <a:rPr lang="zh-CN" altLang="en-US" sz="1200" dirty="0" smtClean="0"/>
            <a:t>知网高校</a:t>
          </a:r>
          <a:r>
            <a:rPr lang="en-US" altLang="zh-CN" sz="1200" dirty="0" smtClean="0"/>
            <a:t>/</a:t>
          </a:r>
          <a:r>
            <a:rPr lang="zh-CN" altLang="en-US" sz="1200" dirty="0" smtClean="0"/>
            <a:t>机构外部访问</a:t>
          </a:r>
          <a:endParaRPr lang="zh-CN" altLang="en-US" sz="1200" dirty="0"/>
        </a:p>
      </dgm:t>
    </dgm:pt>
    <dgm:pt modelId="{0A1FB476-82D4-4716-A32F-FFF154570B6B}" type="parTrans" cxnId="{2256DFA0-9218-40D5-97EF-3F44634FD6F3}">
      <dgm:prSet/>
      <dgm:spPr/>
      <dgm:t>
        <a:bodyPr/>
        <a:lstStyle/>
        <a:p>
          <a:endParaRPr lang="zh-CN" altLang="en-US"/>
        </a:p>
      </dgm:t>
    </dgm:pt>
    <dgm:pt modelId="{26821763-55C7-4FCA-867A-37084567B62D}" type="sibTrans" cxnId="{2256DFA0-9218-40D5-97EF-3F44634FD6F3}">
      <dgm:prSet/>
      <dgm:spPr/>
      <dgm:t>
        <a:bodyPr/>
        <a:lstStyle/>
        <a:p>
          <a:endParaRPr lang="zh-CN" altLang="en-US"/>
        </a:p>
      </dgm:t>
    </dgm:pt>
    <dgm:pt modelId="{5C2DAAB7-94F6-4FCC-81E9-7BF2BA845493}">
      <dgm:prSet phldrT="[文本]" custT="1"/>
      <dgm:spPr/>
      <dgm:t>
        <a:bodyPr/>
        <a:lstStyle/>
        <a:p>
          <a:r>
            <a:rPr lang="en-US" altLang="zh-CN" sz="1200" b="1" dirty="0" smtClean="0"/>
            <a:t>IEEE </a:t>
          </a:r>
          <a:r>
            <a:rPr lang="en-US" altLang="zh-CN" sz="1200" b="1" dirty="0" err="1" smtClean="0"/>
            <a:t>Xplore</a:t>
          </a:r>
          <a:r>
            <a:rPr lang="zh-CN" altLang="en-US" sz="1200" b="1" dirty="0" smtClean="0"/>
            <a:t>全文数据库</a:t>
          </a:r>
          <a:endParaRPr lang="zh-CN" altLang="en-US" sz="1200" dirty="0"/>
        </a:p>
      </dgm:t>
    </dgm:pt>
    <dgm:pt modelId="{C3563E64-F36B-4F5D-822E-B5EFB3C8DD5E}" type="parTrans" cxnId="{C8B56207-7D08-4AD9-A880-F67866BD7C8A}">
      <dgm:prSet/>
      <dgm:spPr/>
      <dgm:t>
        <a:bodyPr/>
        <a:lstStyle/>
        <a:p>
          <a:endParaRPr lang="zh-CN" altLang="en-US"/>
        </a:p>
      </dgm:t>
    </dgm:pt>
    <dgm:pt modelId="{8792B0B5-901F-4B7B-8F0D-3B3A91DEF0EE}" type="sibTrans" cxnId="{C8B56207-7D08-4AD9-A880-F67866BD7C8A}">
      <dgm:prSet/>
      <dgm:spPr/>
      <dgm:t>
        <a:bodyPr/>
        <a:lstStyle/>
        <a:p>
          <a:endParaRPr lang="zh-CN" altLang="en-US"/>
        </a:p>
      </dgm:t>
    </dgm:pt>
    <dgm:pt modelId="{6F223F89-E80E-41AD-AD78-D12630B64B97}">
      <dgm:prSet phldrT="[文本]" custT="1"/>
      <dgm:spPr/>
      <dgm:t>
        <a:bodyPr/>
        <a:lstStyle/>
        <a:p>
          <a:r>
            <a:rPr lang="en-US" altLang="zh-CN" sz="1200" b="1" dirty="0" smtClean="0"/>
            <a:t>Springer-Link</a:t>
          </a:r>
          <a:r>
            <a:rPr lang="zh-CN" altLang="en-US" sz="1200" dirty="0" smtClean="0"/>
            <a:t>全文电子期刊</a:t>
          </a:r>
          <a:endParaRPr lang="zh-CN" altLang="en-US" sz="1200" dirty="0"/>
        </a:p>
      </dgm:t>
    </dgm:pt>
    <dgm:pt modelId="{574C91EB-18DE-4C9C-92F5-ABEBB83443F7}" type="parTrans" cxnId="{7A9545F3-8D71-4E6A-9141-147134EED587}">
      <dgm:prSet/>
      <dgm:spPr/>
      <dgm:t>
        <a:bodyPr/>
        <a:lstStyle/>
        <a:p>
          <a:endParaRPr lang="zh-CN" altLang="en-US"/>
        </a:p>
      </dgm:t>
    </dgm:pt>
    <dgm:pt modelId="{0DA5C12B-8603-4952-BF31-1769E4CD1C47}" type="sibTrans" cxnId="{7A9545F3-8D71-4E6A-9141-147134EED587}">
      <dgm:prSet/>
      <dgm:spPr/>
      <dgm:t>
        <a:bodyPr/>
        <a:lstStyle/>
        <a:p>
          <a:endParaRPr lang="zh-CN" altLang="en-US"/>
        </a:p>
      </dgm:t>
    </dgm:pt>
    <dgm:pt modelId="{317F647D-F18C-4E86-B07B-BE49031D843D}">
      <dgm:prSet phldrT="[文本]" custT="1"/>
      <dgm:spPr/>
      <dgm:t>
        <a:bodyPr/>
        <a:lstStyle/>
        <a:p>
          <a:r>
            <a:rPr lang="en-US" altLang="zh-CN" sz="1200" b="1" dirty="0" smtClean="0"/>
            <a:t>Web of Science(SCI)</a:t>
          </a:r>
          <a:endParaRPr lang="zh-CN" altLang="en-US" sz="1200" dirty="0"/>
        </a:p>
      </dgm:t>
    </dgm:pt>
    <dgm:pt modelId="{9E654BAB-E89F-444C-9238-AE484E9A1BDF}" type="parTrans" cxnId="{20BD4024-4D95-4397-BEFD-10102859F618}">
      <dgm:prSet/>
      <dgm:spPr/>
      <dgm:t>
        <a:bodyPr/>
        <a:lstStyle/>
        <a:p>
          <a:endParaRPr lang="zh-CN" altLang="en-US"/>
        </a:p>
      </dgm:t>
    </dgm:pt>
    <dgm:pt modelId="{98031E47-9AB9-4EAC-8178-B4FE729BC2B0}" type="sibTrans" cxnId="{20BD4024-4D95-4397-BEFD-10102859F618}">
      <dgm:prSet/>
      <dgm:spPr/>
      <dgm:t>
        <a:bodyPr/>
        <a:lstStyle/>
        <a:p>
          <a:endParaRPr lang="zh-CN" altLang="en-US"/>
        </a:p>
      </dgm:t>
    </dgm:pt>
    <dgm:pt modelId="{4E68F9BB-E2AF-4DBA-9598-431EDA7B3025}">
      <dgm:prSet phldrT="[文本]" custT="1"/>
      <dgm:spPr/>
      <dgm:t>
        <a:bodyPr/>
        <a:lstStyle/>
        <a:p>
          <a:r>
            <a:rPr lang="en-US" altLang="zh-CN" sz="1200" b="1" dirty="0" smtClean="0"/>
            <a:t>Elsevier/Engineering Village(EI)</a:t>
          </a:r>
          <a:endParaRPr lang="zh-CN" altLang="en-US" sz="1200" dirty="0"/>
        </a:p>
      </dgm:t>
    </dgm:pt>
    <dgm:pt modelId="{D7A0E365-4EC7-4900-A3F5-C0A6AC3DFB28}" type="parTrans" cxnId="{5E4CA900-527D-4C2D-A0A8-4E0DD434BE8D}">
      <dgm:prSet/>
      <dgm:spPr/>
      <dgm:t>
        <a:bodyPr/>
        <a:lstStyle/>
        <a:p>
          <a:endParaRPr lang="zh-CN" altLang="en-US"/>
        </a:p>
      </dgm:t>
    </dgm:pt>
    <dgm:pt modelId="{7C32B2A6-C521-4BF5-926C-795D4786AEF8}" type="sibTrans" cxnId="{5E4CA900-527D-4C2D-A0A8-4E0DD434BE8D}">
      <dgm:prSet/>
      <dgm:spPr/>
      <dgm:t>
        <a:bodyPr/>
        <a:lstStyle/>
        <a:p>
          <a:endParaRPr lang="zh-CN" altLang="en-US"/>
        </a:p>
      </dgm:t>
    </dgm:pt>
    <dgm:pt modelId="{849834BC-9A95-475E-8A56-23894E8A65E7}">
      <dgm:prSet phldrT="[文本]" custT="1"/>
      <dgm:spPr/>
      <dgm:t>
        <a:bodyPr/>
        <a:lstStyle/>
        <a:p>
          <a:r>
            <a:rPr lang="zh-CN" altLang="en-US" sz="1200" dirty="0" smtClean="0"/>
            <a:t>读秀电子图书</a:t>
          </a:r>
          <a:endParaRPr lang="zh-CN" altLang="en-US" sz="1200" dirty="0"/>
        </a:p>
      </dgm:t>
    </dgm:pt>
    <dgm:pt modelId="{417B2E92-47A9-4DC1-B186-6E261A22A2A8}" type="parTrans" cxnId="{D0F714F5-26F8-42A2-85B1-3325CB4D86A4}">
      <dgm:prSet/>
      <dgm:spPr/>
      <dgm:t>
        <a:bodyPr/>
        <a:lstStyle/>
        <a:p>
          <a:endParaRPr lang="zh-CN" altLang="en-US"/>
        </a:p>
      </dgm:t>
    </dgm:pt>
    <dgm:pt modelId="{22D96BAD-9C0E-4770-9F0E-AD285042489A}" type="sibTrans" cxnId="{D0F714F5-26F8-42A2-85B1-3325CB4D86A4}">
      <dgm:prSet/>
      <dgm:spPr/>
      <dgm:t>
        <a:bodyPr/>
        <a:lstStyle/>
        <a:p>
          <a:endParaRPr lang="zh-CN" altLang="en-US"/>
        </a:p>
      </dgm:t>
    </dgm:pt>
    <dgm:pt modelId="{03545E8F-FF25-4D8F-B6F3-08F84384A9C8}">
      <dgm:prSet phldrT="[文本]" custT="1"/>
      <dgm:spPr/>
      <dgm:t>
        <a:bodyPr/>
        <a:lstStyle/>
        <a:p>
          <a:r>
            <a:rPr lang="zh-CN" altLang="en-US" sz="2000" dirty="0" smtClean="0"/>
            <a:t>电子资源</a:t>
          </a:r>
          <a:endParaRPr lang="zh-CN" altLang="en-US" sz="2000" dirty="0"/>
        </a:p>
      </dgm:t>
    </dgm:pt>
    <dgm:pt modelId="{F880C578-6E56-45F2-A3F1-2FEC80928CCC}" type="sibTrans" cxnId="{1A3698C3-EB1B-45EE-BF1F-24938B2D7914}">
      <dgm:prSet/>
      <dgm:spPr/>
      <dgm:t>
        <a:bodyPr/>
        <a:lstStyle/>
        <a:p>
          <a:endParaRPr lang="zh-CN" altLang="en-US"/>
        </a:p>
      </dgm:t>
    </dgm:pt>
    <dgm:pt modelId="{24D7A3CA-6947-4A8D-9AFE-4F8E12CB0C7E}" type="parTrans" cxnId="{1A3698C3-EB1B-45EE-BF1F-24938B2D7914}">
      <dgm:prSet/>
      <dgm:spPr/>
      <dgm:t>
        <a:bodyPr/>
        <a:lstStyle/>
        <a:p>
          <a:endParaRPr lang="zh-CN" altLang="en-US"/>
        </a:p>
      </dgm:t>
    </dgm:pt>
    <dgm:pt modelId="{AC868438-D347-4318-B10B-D8D190766C61}">
      <dgm:prSet phldrT="[文本]" custT="1"/>
      <dgm:spPr/>
      <dgm:t>
        <a:bodyPr/>
        <a:lstStyle/>
        <a:p>
          <a:r>
            <a:rPr lang="en-US" altLang="zh-CN" sz="1200" dirty="0" smtClean="0"/>
            <a:t>CSCD/CSSCI</a:t>
          </a:r>
          <a:endParaRPr lang="zh-CN" altLang="en-US" sz="1200" dirty="0"/>
        </a:p>
      </dgm:t>
    </dgm:pt>
    <dgm:pt modelId="{E21140BF-2EE0-4045-9C17-F43051D5C224}" type="parTrans" cxnId="{1AFEB196-783E-45F6-81A4-B619C214450C}">
      <dgm:prSet/>
      <dgm:spPr/>
      <dgm:t>
        <a:bodyPr/>
        <a:lstStyle/>
        <a:p>
          <a:endParaRPr lang="zh-CN" altLang="en-US"/>
        </a:p>
      </dgm:t>
    </dgm:pt>
    <dgm:pt modelId="{B8B8ACCF-A275-417A-9F65-1831B9E423C6}" type="sibTrans" cxnId="{1AFEB196-783E-45F6-81A4-B619C214450C}">
      <dgm:prSet/>
      <dgm:spPr/>
      <dgm:t>
        <a:bodyPr/>
        <a:lstStyle/>
        <a:p>
          <a:endParaRPr lang="zh-CN" altLang="en-US"/>
        </a:p>
      </dgm:t>
    </dgm:pt>
    <dgm:pt modelId="{FDB542C6-7026-4924-838F-9B622A0FF8E6}">
      <dgm:prSet phldrT="[文本]" custT="1"/>
      <dgm:spPr/>
      <dgm:t>
        <a:bodyPr/>
        <a:lstStyle/>
        <a:p>
          <a:r>
            <a:rPr lang="zh-CN" altLang="en-US" sz="1200" dirty="0" smtClean="0"/>
            <a:t>省共享平台</a:t>
          </a:r>
          <a:endParaRPr lang="zh-CN" altLang="en-US" sz="1200" dirty="0"/>
        </a:p>
      </dgm:t>
    </dgm:pt>
    <dgm:pt modelId="{9C5C2ED1-A779-4B0A-85FF-1B2E07EEC528}" type="parTrans" cxnId="{9A00B173-725B-46F3-AC16-41939CC671A0}">
      <dgm:prSet/>
      <dgm:spPr/>
      <dgm:t>
        <a:bodyPr/>
        <a:lstStyle/>
        <a:p>
          <a:endParaRPr lang="zh-CN" altLang="en-US"/>
        </a:p>
      </dgm:t>
    </dgm:pt>
    <dgm:pt modelId="{B2A516F1-78B3-4550-8876-0AD126471F74}" type="sibTrans" cxnId="{9A00B173-725B-46F3-AC16-41939CC671A0}">
      <dgm:prSet/>
      <dgm:spPr/>
      <dgm:t>
        <a:bodyPr/>
        <a:lstStyle/>
        <a:p>
          <a:endParaRPr lang="zh-CN" altLang="en-US"/>
        </a:p>
      </dgm:t>
    </dgm:pt>
    <dgm:pt modelId="{8FA8ED1F-6855-4F51-93E2-7BBF5415E107}" type="pres">
      <dgm:prSet presAssocID="{64E40BFC-D7DD-43DC-AA1C-3CE26EC8A9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F3030C6-8DE6-468E-9C3C-BC1A88723DDC}" type="pres">
      <dgm:prSet presAssocID="{03545E8F-FF25-4D8F-B6F3-08F84384A9C8}" presName="root1" presStyleCnt="0"/>
      <dgm:spPr/>
    </dgm:pt>
    <dgm:pt modelId="{B0911749-62FC-4C87-B9DD-CA5723378C7D}" type="pres">
      <dgm:prSet presAssocID="{03545E8F-FF25-4D8F-B6F3-08F84384A9C8}" presName="LevelOneTextNode" presStyleLbl="node0" presStyleIdx="0" presStyleCnt="1" custScaleX="82153" custLinFactNeighborX="-10410" custLinFactNeighborY="-42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E3297E7-F374-457B-94ED-DE4B8CFF7DC8}" type="pres">
      <dgm:prSet presAssocID="{03545E8F-FF25-4D8F-B6F3-08F84384A9C8}" presName="level2hierChild" presStyleCnt="0"/>
      <dgm:spPr/>
    </dgm:pt>
    <dgm:pt modelId="{DFE14131-4F6D-45D4-97BD-8CC483E68F28}" type="pres">
      <dgm:prSet presAssocID="{67EF68F5-30F5-490D-A655-CF59DBBD0A4F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2DEC6D4D-D2CB-4CA1-810B-2ACB8108345C}" type="pres">
      <dgm:prSet presAssocID="{67EF68F5-30F5-490D-A655-CF59DBBD0A4F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14758207-BF6A-4FB9-A5AB-DA3E10889AA9}" type="pres">
      <dgm:prSet presAssocID="{5B804F41-9670-41FD-B4B7-1332E6A349CB}" presName="root2" presStyleCnt="0"/>
      <dgm:spPr/>
    </dgm:pt>
    <dgm:pt modelId="{99048D4B-BEA7-46B4-98BE-80D5B3320E5D}" type="pres">
      <dgm:prSet presAssocID="{5B804F41-9670-41FD-B4B7-1332E6A349CB}" presName="LevelTwoTextNode" presStyleLbl="node2" presStyleIdx="0" presStyleCnt="2" custLinFactNeighborX="-25676" custLinFactNeighborY="57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F0D1FA-0370-45A6-952A-D8A2D47B0A36}" type="pres">
      <dgm:prSet presAssocID="{5B804F41-9670-41FD-B4B7-1332E6A349CB}" presName="level3hierChild" presStyleCnt="0"/>
      <dgm:spPr/>
    </dgm:pt>
    <dgm:pt modelId="{80F0CDA6-9919-46EE-89BB-F5C707D0C8E5}" type="pres">
      <dgm:prSet presAssocID="{57A21F9A-34E4-4A16-9D82-80400E2CD6A5}" presName="conn2-1" presStyleLbl="parChTrans1D3" presStyleIdx="0" presStyleCnt="10"/>
      <dgm:spPr/>
      <dgm:t>
        <a:bodyPr/>
        <a:lstStyle/>
        <a:p>
          <a:endParaRPr lang="zh-CN" altLang="en-US"/>
        </a:p>
      </dgm:t>
    </dgm:pt>
    <dgm:pt modelId="{99731209-4CC6-426D-8661-398E8F40EF36}" type="pres">
      <dgm:prSet presAssocID="{57A21F9A-34E4-4A16-9D82-80400E2CD6A5}" presName="connTx" presStyleLbl="parChTrans1D3" presStyleIdx="0" presStyleCnt="10"/>
      <dgm:spPr/>
      <dgm:t>
        <a:bodyPr/>
        <a:lstStyle/>
        <a:p>
          <a:endParaRPr lang="zh-CN" altLang="en-US"/>
        </a:p>
      </dgm:t>
    </dgm:pt>
    <dgm:pt modelId="{3399DCF9-86BC-4470-8E99-5452E481D475}" type="pres">
      <dgm:prSet presAssocID="{E0C6653F-0C04-436E-B842-8D72E1736B5D}" presName="root2" presStyleCnt="0"/>
      <dgm:spPr/>
    </dgm:pt>
    <dgm:pt modelId="{60E7C08D-4238-4599-B3C9-CB07BCA13CFA}" type="pres">
      <dgm:prSet presAssocID="{E0C6653F-0C04-436E-B842-8D72E1736B5D}" presName="LevelTwoTextNode" presStyleLbl="node3" presStyleIdx="0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92BA80B-3FF1-4D5E-9A79-36401BAE4729}" type="pres">
      <dgm:prSet presAssocID="{E0C6653F-0C04-436E-B842-8D72E1736B5D}" presName="level3hierChild" presStyleCnt="0"/>
      <dgm:spPr/>
    </dgm:pt>
    <dgm:pt modelId="{974E560F-E4AE-4903-A792-B426E2EC0984}" type="pres">
      <dgm:prSet presAssocID="{981A5705-93BE-406F-9FE2-4B9ECC64FC63}" presName="conn2-1" presStyleLbl="parChTrans1D3" presStyleIdx="1" presStyleCnt="10"/>
      <dgm:spPr/>
      <dgm:t>
        <a:bodyPr/>
        <a:lstStyle/>
        <a:p>
          <a:endParaRPr lang="zh-CN" altLang="en-US"/>
        </a:p>
      </dgm:t>
    </dgm:pt>
    <dgm:pt modelId="{D7EFB923-2497-4B1F-9AB0-DCD2E6F8762D}" type="pres">
      <dgm:prSet presAssocID="{981A5705-93BE-406F-9FE2-4B9ECC64FC63}" presName="connTx" presStyleLbl="parChTrans1D3" presStyleIdx="1" presStyleCnt="10"/>
      <dgm:spPr/>
      <dgm:t>
        <a:bodyPr/>
        <a:lstStyle/>
        <a:p>
          <a:endParaRPr lang="zh-CN" altLang="en-US"/>
        </a:p>
      </dgm:t>
    </dgm:pt>
    <dgm:pt modelId="{A241A7F7-167D-401A-A85A-4828267028E2}" type="pres">
      <dgm:prSet presAssocID="{535EDAA7-A01E-4049-AA0D-736B7F6781F7}" presName="root2" presStyleCnt="0"/>
      <dgm:spPr/>
    </dgm:pt>
    <dgm:pt modelId="{093662CF-4162-4D4C-9978-81CCFA055A9B}" type="pres">
      <dgm:prSet presAssocID="{535EDAA7-A01E-4049-AA0D-736B7F6781F7}" presName="LevelTwoTextNode" presStyleLbl="node3" presStyleIdx="1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D166A18-F191-4EF4-8855-98833EA142E1}" type="pres">
      <dgm:prSet presAssocID="{535EDAA7-A01E-4049-AA0D-736B7F6781F7}" presName="level3hierChild" presStyleCnt="0"/>
      <dgm:spPr/>
    </dgm:pt>
    <dgm:pt modelId="{FC9DF11D-E339-47B9-BBDA-5769336EFC12}" type="pres">
      <dgm:prSet presAssocID="{C3563E64-F36B-4F5D-822E-B5EFB3C8DD5E}" presName="conn2-1" presStyleLbl="parChTrans1D3" presStyleIdx="2" presStyleCnt="10"/>
      <dgm:spPr/>
      <dgm:t>
        <a:bodyPr/>
        <a:lstStyle/>
        <a:p>
          <a:endParaRPr lang="zh-CN" altLang="en-US"/>
        </a:p>
      </dgm:t>
    </dgm:pt>
    <dgm:pt modelId="{43D562DD-4229-410D-A726-160C1A2EB4B2}" type="pres">
      <dgm:prSet presAssocID="{C3563E64-F36B-4F5D-822E-B5EFB3C8DD5E}" presName="connTx" presStyleLbl="parChTrans1D3" presStyleIdx="2" presStyleCnt="10"/>
      <dgm:spPr/>
      <dgm:t>
        <a:bodyPr/>
        <a:lstStyle/>
        <a:p>
          <a:endParaRPr lang="zh-CN" altLang="en-US"/>
        </a:p>
      </dgm:t>
    </dgm:pt>
    <dgm:pt modelId="{EF1ADD88-E01B-4206-98BB-7164932887A4}" type="pres">
      <dgm:prSet presAssocID="{5C2DAAB7-94F6-4FCC-81E9-7BF2BA845493}" presName="root2" presStyleCnt="0"/>
      <dgm:spPr/>
    </dgm:pt>
    <dgm:pt modelId="{86663D87-56AC-4514-B32A-348260445A20}" type="pres">
      <dgm:prSet presAssocID="{5C2DAAB7-94F6-4FCC-81E9-7BF2BA845493}" presName="LevelTwoTextNode" presStyleLbl="node3" presStyleIdx="2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82A1AF-92C1-4392-97B9-40E695461CE5}" type="pres">
      <dgm:prSet presAssocID="{5C2DAAB7-94F6-4FCC-81E9-7BF2BA845493}" presName="level3hierChild" presStyleCnt="0"/>
      <dgm:spPr/>
    </dgm:pt>
    <dgm:pt modelId="{0D1419F6-41C6-42C0-8619-F10F7C17B029}" type="pres">
      <dgm:prSet presAssocID="{574C91EB-18DE-4C9C-92F5-ABEBB83443F7}" presName="conn2-1" presStyleLbl="parChTrans1D3" presStyleIdx="3" presStyleCnt="10"/>
      <dgm:spPr/>
      <dgm:t>
        <a:bodyPr/>
        <a:lstStyle/>
        <a:p>
          <a:endParaRPr lang="zh-CN" altLang="en-US"/>
        </a:p>
      </dgm:t>
    </dgm:pt>
    <dgm:pt modelId="{CDDA9BDE-7DEC-4884-8C8C-9DE1EBBE314F}" type="pres">
      <dgm:prSet presAssocID="{574C91EB-18DE-4C9C-92F5-ABEBB83443F7}" presName="connTx" presStyleLbl="parChTrans1D3" presStyleIdx="3" presStyleCnt="10"/>
      <dgm:spPr/>
      <dgm:t>
        <a:bodyPr/>
        <a:lstStyle/>
        <a:p>
          <a:endParaRPr lang="zh-CN" altLang="en-US"/>
        </a:p>
      </dgm:t>
    </dgm:pt>
    <dgm:pt modelId="{4505455F-55A5-4E41-84F8-19C5E5C375D4}" type="pres">
      <dgm:prSet presAssocID="{6F223F89-E80E-41AD-AD78-D12630B64B97}" presName="root2" presStyleCnt="0"/>
      <dgm:spPr/>
    </dgm:pt>
    <dgm:pt modelId="{A54EC4C5-7935-413D-90A9-11A67D23E537}" type="pres">
      <dgm:prSet presAssocID="{6F223F89-E80E-41AD-AD78-D12630B64B97}" presName="LevelTwoTextNode" presStyleLbl="node3" presStyleIdx="3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A030E15-1A3F-4D78-A664-629300374D67}" type="pres">
      <dgm:prSet presAssocID="{6F223F89-E80E-41AD-AD78-D12630B64B97}" presName="level3hierChild" presStyleCnt="0"/>
      <dgm:spPr/>
    </dgm:pt>
    <dgm:pt modelId="{AAFAEDA8-DCB9-452E-B143-9C1311A6B3FA}" type="pres">
      <dgm:prSet presAssocID="{9E654BAB-E89F-444C-9238-AE484E9A1BDF}" presName="conn2-1" presStyleLbl="parChTrans1D3" presStyleIdx="4" presStyleCnt="10"/>
      <dgm:spPr/>
      <dgm:t>
        <a:bodyPr/>
        <a:lstStyle/>
        <a:p>
          <a:endParaRPr lang="zh-CN" altLang="en-US"/>
        </a:p>
      </dgm:t>
    </dgm:pt>
    <dgm:pt modelId="{8C07DFC9-645D-40B9-855A-3A0E2E6E63A0}" type="pres">
      <dgm:prSet presAssocID="{9E654BAB-E89F-444C-9238-AE484E9A1BDF}" presName="connTx" presStyleLbl="parChTrans1D3" presStyleIdx="4" presStyleCnt="10"/>
      <dgm:spPr/>
      <dgm:t>
        <a:bodyPr/>
        <a:lstStyle/>
        <a:p>
          <a:endParaRPr lang="zh-CN" altLang="en-US"/>
        </a:p>
      </dgm:t>
    </dgm:pt>
    <dgm:pt modelId="{262BDD36-879C-4FEE-9272-B4826089C419}" type="pres">
      <dgm:prSet presAssocID="{317F647D-F18C-4E86-B07B-BE49031D843D}" presName="root2" presStyleCnt="0"/>
      <dgm:spPr/>
    </dgm:pt>
    <dgm:pt modelId="{DF61FF12-0046-4EB9-BE52-C67F23675004}" type="pres">
      <dgm:prSet presAssocID="{317F647D-F18C-4E86-B07B-BE49031D843D}" presName="LevelTwoTextNode" presStyleLbl="node3" presStyleIdx="4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E2A0C69-AAAB-44C7-A0E6-68602DE84385}" type="pres">
      <dgm:prSet presAssocID="{317F647D-F18C-4E86-B07B-BE49031D843D}" presName="level3hierChild" presStyleCnt="0"/>
      <dgm:spPr/>
    </dgm:pt>
    <dgm:pt modelId="{21365F75-6E56-4D15-9711-E99D4A94C037}" type="pres">
      <dgm:prSet presAssocID="{D7A0E365-4EC7-4900-A3F5-C0A6AC3DFB28}" presName="conn2-1" presStyleLbl="parChTrans1D3" presStyleIdx="5" presStyleCnt="10"/>
      <dgm:spPr/>
      <dgm:t>
        <a:bodyPr/>
        <a:lstStyle/>
        <a:p>
          <a:endParaRPr lang="zh-CN" altLang="en-US"/>
        </a:p>
      </dgm:t>
    </dgm:pt>
    <dgm:pt modelId="{0C2ED676-E316-40CB-B281-2248784EB8BC}" type="pres">
      <dgm:prSet presAssocID="{D7A0E365-4EC7-4900-A3F5-C0A6AC3DFB28}" presName="connTx" presStyleLbl="parChTrans1D3" presStyleIdx="5" presStyleCnt="10"/>
      <dgm:spPr/>
      <dgm:t>
        <a:bodyPr/>
        <a:lstStyle/>
        <a:p>
          <a:endParaRPr lang="zh-CN" altLang="en-US"/>
        </a:p>
      </dgm:t>
    </dgm:pt>
    <dgm:pt modelId="{6E2BF964-B984-4922-94F0-5C8ACBC19BF7}" type="pres">
      <dgm:prSet presAssocID="{4E68F9BB-E2AF-4DBA-9598-431EDA7B3025}" presName="root2" presStyleCnt="0"/>
      <dgm:spPr/>
    </dgm:pt>
    <dgm:pt modelId="{9592FD63-0014-4150-BAFA-2D866B04EB53}" type="pres">
      <dgm:prSet presAssocID="{4E68F9BB-E2AF-4DBA-9598-431EDA7B3025}" presName="LevelTwoTextNode" presStyleLbl="node3" presStyleIdx="5" presStyleCnt="10" custScaleX="191041" custScaleY="43248" custLinFactNeighborX="-706" custLinFactNeighborY="5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4BC90C-B88D-4EF7-BA09-2F38E115FFCC}" type="pres">
      <dgm:prSet presAssocID="{4E68F9BB-E2AF-4DBA-9598-431EDA7B3025}" presName="level3hierChild" presStyleCnt="0"/>
      <dgm:spPr/>
    </dgm:pt>
    <dgm:pt modelId="{6C593899-34D5-43A4-BD51-5C8E2DB19184}" type="pres">
      <dgm:prSet presAssocID="{95845374-D075-4B08-A68D-0D91DA05E349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496C5C23-FD30-4F35-A4E6-8B9167B65E6B}" type="pres">
      <dgm:prSet presAssocID="{95845374-D075-4B08-A68D-0D91DA05E349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6D0CEEC3-1BF0-47A4-9AC0-5720EB80ECA7}" type="pres">
      <dgm:prSet presAssocID="{AB82E56F-A1AE-46A4-9164-B04C47768162}" presName="root2" presStyleCnt="0"/>
      <dgm:spPr/>
    </dgm:pt>
    <dgm:pt modelId="{39E454AB-9094-4837-B8C1-B1ABD7653657}" type="pres">
      <dgm:prSet presAssocID="{AB82E56F-A1AE-46A4-9164-B04C47768162}" presName="LevelTwoTextNode" presStyleLbl="node2" presStyleIdx="1" presStyleCnt="2" custLinFactNeighborX="-27647" custLinFactNeighborY="-500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12E000D-B1EF-4C95-AC39-A765C2B58A1B}" type="pres">
      <dgm:prSet presAssocID="{AB82E56F-A1AE-46A4-9164-B04C47768162}" presName="level3hierChild" presStyleCnt="0"/>
      <dgm:spPr/>
    </dgm:pt>
    <dgm:pt modelId="{3D01044F-4184-4AD6-A6E2-C77B93F7B997}" type="pres">
      <dgm:prSet presAssocID="{0A1FB476-82D4-4716-A32F-FFF154570B6B}" presName="conn2-1" presStyleLbl="parChTrans1D3" presStyleIdx="6" presStyleCnt="10"/>
      <dgm:spPr/>
      <dgm:t>
        <a:bodyPr/>
        <a:lstStyle/>
        <a:p>
          <a:endParaRPr lang="zh-CN" altLang="en-US"/>
        </a:p>
      </dgm:t>
    </dgm:pt>
    <dgm:pt modelId="{8A928198-67BE-425C-B0BC-B7BEF8264C2B}" type="pres">
      <dgm:prSet presAssocID="{0A1FB476-82D4-4716-A32F-FFF154570B6B}" presName="connTx" presStyleLbl="parChTrans1D3" presStyleIdx="6" presStyleCnt="10"/>
      <dgm:spPr/>
      <dgm:t>
        <a:bodyPr/>
        <a:lstStyle/>
        <a:p>
          <a:endParaRPr lang="zh-CN" altLang="en-US"/>
        </a:p>
      </dgm:t>
    </dgm:pt>
    <dgm:pt modelId="{14EE6B03-9BD2-4A2B-BF7A-2E8D1508D798}" type="pres">
      <dgm:prSet presAssocID="{D223DC62-4D88-419B-ABEF-8BD74C850B36}" presName="root2" presStyleCnt="0"/>
      <dgm:spPr/>
    </dgm:pt>
    <dgm:pt modelId="{E3DB7065-02EB-4EBD-AE7D-6E25CB0886AB}" type="pres">
      <dgm:prSet presAssocID="{D223DC62-4D88-419B-ABEF-8BD74C850B36}" presName="LevelTwoTextNode" presStyleLbl="node3" presStyleIdx="6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34A648B-9032-419D-B627-B0C1BFE1753B}" type="pres">
      <dgm:prSet presAssocID="{D223DC62-4D88-419B-ABEF-8BD74C850B36}" presName="level3hierChild" presStyleCnt="0"/>
      <dgm:spPr/>
    </dgm:pt>
    <dgm:pt modelId="{609DD254-5999-4083-83EA-5532A21FF4A0}" type="pres">
      <dgm:prSet presAssocID="{417B2E92-47A9-4DC1-B186-6E261A22A2A8}" presName="conn2-1" presStyleLbl="parChTrans1D3" presStyleIdx="7" presStyleCnt="10"/>
      <dgm:spPr/>
      <dgm:t>
        <a:bodyPr/>
        <a:lstStyle/>
        <a:p>
          <a:endParaRPr lang="zh-CN" altLang="en-US"/>
        </a:p>
      </dgm:t>
    </dgm:pt>
    <dgm:pt modelId="{BD96FA08-5E3B-4236-9484-D0552FB30C14}" type="pres">
      <dgm:prSet presAssocID="{417B2E92-47A9-4DC1-B186-6E261A22A2A8}" presName="connTx" presStyleLbl="parChTrans1D3" presStyleIdx="7" presStyleCnt="10"/>
      <dgm:spPr/>
      <dgm:t>
        <a:bodyPr/>
        <a:lstStyle/>
        <a:p>
          <a:endParaRPr lang="zh-CN" altLang="en-US"/>
        </a:p>
      </dgm:t>
    </dgm:pt>
    <dgm:pt modelId="{8609B894-D1AB-4724-AD58-9A05AF8E241A}" type="pres">
      <dgm:prSet presAssocID="{849834BC-9A95-475E-8A56-23894E8A65E7}" presName="root2" presStyleCnt="0"/>
      <dgm:spPr/>
    </dgm:pt>
    <dgm:pt modelId="{90E30D94-F78F-4E87-B3F2-43F9C139AE24}" type="pres">
      <dgm:prSet presAssocID="{849834BC-9A95-475E-8A56-23894E8A65E7}" presName="LevelTwoTextNode" presStyleLbl="node3" presStyleIdx="7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6992103-21A9-4B3B-8031-56E01A46D383}" type="pres">
      <dgm:prSet presAssocID="{849834BC-9A95-475E-8A56-23894E8A65E7}" presName="level3hierChild" presStyleCnt="0"/>
      <dgm:spPr/>
    </dgm:pt>
    <dgm:pt modelId="{C99372FE-749F-4B71-8E58-513E3DE07797}" type="pres">
      <dgm:prSet presAssocID="{E21140BF-2EE0-4045-9C17-F43051D5C224}" presName="conn2-1" presStyleLbl="parChTrans1D3" presStyleIdx="8" presStyleCnt="10"/>
      <dgm:spPr/>
      <dgm:t>
        <a:bodyPr/>
        <a:lstStyle/>
        <a:p>
          <a:endParaRPr lang="zh-CN" altLang="en-US"/>
        </a:p>
      </dgm:t>
    </dgm:pt>
    <dgm:pt modelId="{07FADDCA-EF6F-428E-8739-A12AEE6C3080}" type="pres">
      <dgm:prSet presAssocID="{E21140BF-2EE0-4045-9C17-F43051D5C224}" presName="connTx" presStyleLbl="parChTrans1D3" presStyleIdx="8" presStyleCnt="10"/>
      <dgm:spPr/>
      <dgm:t>
        <a:bodyPr/>
        <a:lstStyle/>
        <a:p>
          <a:endParaRPr lang="zh-CN" altLang="en-US"/>
        </a:p>
      </dgm:t>
    </dgm:pt>
    <dgm:pt modelId="{D0424EF0-6814-4E63-B7D9-BBA6B83B7525}" type="pres">
      <dgm:prSet presAssocID="{AC868438-D347-4318-B10B-D8D190766C61}" presName="root2" presStyleCnt="0"/>
      <dgm:spPr/>
    </dgm:pt>
    <dgm:pt modelId="{2CA3D07A-565E-4D91-BD71-DB92D71A7EFF}" type="pres">
      <dgm:prSet presAssocID="{AC868438-D347-4318-B10B-D8D190766C61}" presName="LevelTwoTextNode" presStyleLbl="node3" presStyleIdx="8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6919C4-318D-4435-B55F-6BD376C29E16}" type="pres">
      <dgm:prSet presAssocID="{AC868438-D347-4318-B10B-D8D190766C61}" presName="level3hierChild" presStyleCnt="0"/>
      <dgm:spPr/>
    </dgm:pt>
    <dgm:pt modelId="{2C3B40EE-B02A-490E-89CA-943B6100E929}" type="pres">
      <dgm:prSet presAssocID="{9C5C2ED1-A779-4B0A-85FF-1B2E07EEC528}" presName="conn2-1" presStyleLbl="parChTrans1D3" presStyleIdx="9" presStyleCnt="10"/>
      <dgm:spPr/>
      <dgm:t>
        <a:bodyPr/>
        <a:lstStyle/>
        <a:p>
          <a:endParaRPr lang="zh-CN" altLang="en-US"/>
        </a:p>
      </dgm:t>
    </dgm:pt>
    <dgm:pt modelId="{02E12269-62D4-494C-9364-B54D0E0BF104}" type="pres">
      <dgm:prSet presAssocID="{9C5C2ED1-A779-4B0A-85FF-1B2E07EEC528}" presName="connTx" presStyleLbl="parChTrans1D3" presStyleIdx="9" presStyleCnt="10"/>
      <dgm:spPr/>
      <dgm:t>
        <a:bodyPr/>
        <a:lstStyle/>
        <a:p>
          <a:endParaRPr lang="zh-CN" altLang="en-US"/>
        </a:p>
      </dgm:t>
    </dgm:pt>
    <dgm:pt modelId="{3D4B3FCD-D84E-4CB6-8958-0C078F230078}" type="pres">
      <dgm:prSet presAssocID="{FDB542C6-7026-4924-838F-9B622A0FF8E6}" presName="root2" presStyleCnt="0"/>
      <dgm:spPr/>
    </dgm:pt>
    <dgm:pt modelId="{64A40F7F-277B-4488-998D-130998928A6B}" type="pres">
      <dgm:prSet presAssocID="{FDB542C6-7026-4924-838F-9B622A0FF8E6}" presName="LevelTwoTextNode" presStyleLbl="node3" presStyleIdx="9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9AB36BB-8368-4289-8A57-5E405971809F}" type="pres">
      <dgm:prSet presAssocID="{FDB542C6-7026-4924-838F-9B622A0FF8E6}" presName="level3hierChild" presStyleCnt="0"/>
      <dgm:spPr/>
    </dgm:pt>
  </dgm:ptLst>
  <dgm:cxnLst>
    <dgm:cxn modelId="{9A00B173-725B-46F3-AC16-41939CC671A0}" srcId="{AB82E56F-A1AE-46A4-9164-B04C47768162}" destId="{FDB542C6-7026-4924-838F-9B622A0FF8E6}" srcOrd="3" destOrd="0" parTransId="{9C5C2ED1-A779-4B0A-85FF-1B2E07EEC528}" sibTransId="{B2A516F1-78B3-4550-8876-0AD126471F74}"/>
    <dgm:cxn modelId="{B95C1AD9-F291-4215-8930-CEADF00486C4}" type="presOf" srcId="{95845374-D075-4B08-A68D-0D91DA05E349}" destId="{496C5C23-FD30-4F35-A4E6-8B9167B65E6B}" srcOrd="1" destOrd="0" presId="urn:microsoft.com/office/officeart/2005/8/layout/hierarchy2"/>
    <dgm:cxn modelId="{9131D4C6-359E-4822-AD41-E19ADA491565}" type="presOf" srcId="{D223DC62-4D88-419B-ABEF-8BD74C850B36}" destId="{E3DB7065-02EB-4EBD-AE7D-6E25CB0886AB}" srcOrd="0" destOrd="0" presId="urn:microsoft.com/office/officeart/2005/8/layout/hierarchy2"/>
    <dgm:cxn modelId="{91243639-4254-48F0-9C47-8D4F649892EE}" type="presOf" srcId="{417B2E92-47A9-4DC1-B186-6E261A22A2A8}" destId="{609DD254-5999-4083-83EA-5532A21FF4A0}" srcOrd="0" destOrd="0" presId="urn:microsoft.com/office/officeart/2005/8/layout/hierarchy2"/>
    <dgm:cxn modelId="{D0F714F5-26F8-42A2-85B1-3325CB4D86A4}" srcId="{AB82E56F-A1AE-46A4-9164-B04C47768162}" destId="{849834BC-9A95-475E-8A56-23894E8A65E7}" srcOrd="1" destOrd="0" parTransId="{417B2E92-47A9-4DC1-B186-6E261A22A2A8}" sibTransId="{22D96BAD-9C0E-4770-9F0E-AD285042489A}"/>
    <dgm:cxn modelId="{99E8D220-97E6-459D-9032-813C8BE6642D}" type="presOf" srcId="{849834BC-9A95-475E-8A56-23894E8A65E7}" destId="{90E30D94-F78F-4E87-B3F2-43F9C139AE24}" srcOrd="0" destOrd="0" presId="urn:microsoft.com/office/officeart/2005/8/layout/hierarchy2"/>
    <dgm:cxn modelId="{2E657382-9A3D-4188-BF32-8A42DEAC38A7}" type="presOf" srcId="{FDB542C6-7026-4924-838F-9B622A0FF8E6}" destId="{64A40F7F-277B-4488-998D-130998928A6B}" srcOrd="0" destOrd="0" presId="urn:microsoft.com/office/officeart/2005/8/layout/hierarchy2"/>
    <dgm:cxn modelId="{B61B2D3A-1D5C-4DF9-9361-7FCC6BE99EF8}" type="presOf" srcId="{57A21F9A-34E4-4A16-9D82-80400E2CD6A5}" destId="{99731209-4CC6-426D-8661-398E8F40EF36}" srcOrd="1" destOrd="0" presId="urn:microsoft.com/office/officeart/2005/8/layout/hierarchy2"/>
    <dgm:cxn modelId="{44B92EB0-7CA0-43BB-9CF2-646F6E9A89CF}" type="presOf" srcId="{574C91EB-18DE-4C9C-92F5-ABEBB83443F7}" destId="{0D1419F6-41C6-42C0-8619-F10F7C17B029}" srcOrd="0" destOrd="0" presId="urn:microsoft.com/office/officeart/2005/8/layout/hierarchy2"/>
    <dgm:cxn modelId="{27C9DC2F-83EE-4B17-8572-C642ACB17A4A}" type="presOf" srcId="{C3563E64-F36B-4F5D-822E-B5EFB3C8DD5E}" destId="{FC9DF11D-E339-47B9-BBDA-5769336EFC12}" srcOrd="0" destOrd="0" presId="urn:microsoft.com/office/officeart/2005/8/layout/hierarchy2"/>
    <dgm:cxn modelId="{7A9545F3-8D71-4E6A-9141-147134EED587}" srcId="{5B804F41-9670-41FD-B4B7-1332E6A349CB}" destId="{6F223F89-E80E-41AD-AD78-D12630B64B97}" srcOrd="3" destOrd="0" parTransId="{574C91EB-18DE-4C9C-92F5-ABEBB83443F7}" sibTransId="{0DA5C12B-8603-4952-BF31-1769E4CD1C47}"/>
    <dgm:cxn modelId="{F044A02E-0D70-4C59-82AD-F4E3259A7815}" type="presOf" srcId="{C3563E64-F36B-4F5D-822E-B5EFB3C8DD5E}" destId="{43D562DD-4229-410D-A726-160C1A2EB4B2}" srcOrd="1" destOrd="0" presId="urn:microsoft.com/office/officeart/2005/8/layout/hierarchy2"/>
    <dgm:cxn modelId="{5E4CA900-527D-4C2D-A0A8-4E0DD434BE8D}" srcId="{5B804F41-9670-41FD-B4B7-1332E6A349CB}" destId="{4E68F9BB-E2AF-4DBA-9598-431EDA7B3025}" srcOrd="5" destOrd="0" parTransId="{D7A0E365-4EC7-4900-A3F5-C0A6AC3DFB28}" sibTransId="{7C32B2A6-C521-4BF5-926C-795D4786AEF8}"/>
    <dgm:cxn modelId="{DD279BF3-B8ED-4339-9F6D-4D0CC8CB3387}" type="presOf" srcId="{9E654BAB-E89F-444C-9238-AE484E9A1BDF}" destId="{8C07DFC9-645D-40B9-855A-3A0E2E6E63A0}" srcOrd="1" destOrd="0" presId="urn:microsoft.com/office/officeart/2005/8/layout/hierarchy2"/>
    <dgm:cxn modelId="{C4E8426D-93FC-4E58-BC33-0C35127CA59C}" type="presOf" srcId="{0A1FB476-82D4-4716-A32F-FFF154570B6B}" destId="{3D01044F-4184-4AD6-A6E2-C77B93F7B997}" srcOrd="0" destOrd="0" presId="urn:microsoft.com/office/officeart/2005/8/layout/hierarchy2"/>
    <dgm:cxn modelId="{3FFC8747-DAA7-44A6-ADD5-733F7DB20040}" type="presOf" srcId="{E0C6653F-0C04-436E-B842-8D72E1736B5D}" destId="{60E7C08D-4238-4599-B3C9-CB07BCA13CFA}" srcOrd="0" destOrd="0" presId="urn:microsoft.com/office/officeart/2005/8/layout/hierarchy2"/>
    <dgm:cxn modelId="{FC678DDA-8CFD-4806-B8B5-785840C5A2C6}" type="presOf" srcId="{AC868438-D347-4318-B10B-D8D190766C61}" destId="{2CA3D07A-565E-4D91-BD71-DB92D71A7EFF}" srcOrd="0" destOrd="0" presId="urn:microsoft.com/office/officeart/2005/8/layout/hierarchy2"/>
    <dgm:cxn modelId="{FFE4992B-A248-4F75-A044-14B8C986892C}" type="presOf" srcId="{981A5705-93BE-406F-9FE2-4B9ECC64FC63}" destId="{D7EFB923-2497-4B1F-9AB0-DCD2E6F8762D}" srcOrd="1" destOrd="0" presId="urn:microsoft.com/office/officeart/2005/8/layout/hierarchy2"/>
    <dgm:cxn modelId="{94FE830F-45DF-4E20-A0BC-EB1890A70AC2}" type="presOf" srcId="{57A21F9A-34E4-4A16-9D82-80400E2CD6A5}" destId="{80F0CDA6-9919-46EE-89BB-F5C707D0C8E5}" srcOrd="0" destOrd="0" presId="urn:microsoft.com/office/officeart/2005/8/layout/hierarchy2"/>
    <dgm:cxn modelId="{B5D9F670-BEB7-4078-A7BE-80DC345CA2FD}" type="presOf" srcId="{4E68F9BB-E2AF-4DBA-9598-431EDA7B3025}" destId="{9592FD63-0014-4150-BAFA-2D866B04EB53}" srcOrd="0" destOrd="0" presId="urn:microsoft.com/office/officeart/2005/8/layout/hierarchy2"/>
    <dgm:cxn modelId="{A0760B67-A37B-4219-ADB7-174C7B32071F}" srcId="{03545E8F-FF25-4D8F-B6F3-08F84384A9C8}" destId="{AB82E56F-A1AE-46A4-9164-B04C47768162}" srcOrd="1" destOrd="0" parTransId="{95845374-D075-4B08-A68D-0D91DA05E349}" sibTransId="{8A3C9328-6E07-4DB0-AF7F-BBAC75570D08}"/>
    <dgm:cxn modelId="{1C0269D9-3209-49A3-A13A-DDF9AF3B28FD}" type="presOf" srcId="{67EF68F5-30F5-490D-A655-CF59DBBD0A4F}" destId="{DFE14131-4F6D-45D4-97BD-8CC483E68F28}" srcOrd="0" destOrd="0" presId="urn:microsoft.com/office/officeart/2005/8/layout/hierarchy2"/>
    <dgm:cxn modelId="{3EED954B-873A-4CDE-BEE6-EC98F8B43441}" type="presOf" srcId="{D7A0E365-4EC7-4900-A3F5-C0A6AC3DFB28}" destId="{21365F75-6E56-4D15-9711-E99D4A94C037}" srcOrd="0" destOrd="0" presId="urn:microsoft.com/office/officeart/2005/8/layout/hierarchy2"/>
    <dgm:cxn modelId="{40531995-7384-4426-B185-0BA799AA8E0B}" type="presOf" srcId="{95845374-D075-4B08-A68D-0D91DA05E349}" destId="{6C593899-34D5-43A4-BD51-5C8E2DB19184}" srcOrd="0" destOrd="0" presId="urn:microsoft.com/office/officeart/2005/8/layout/hierarchy2"/>
    <dgm:cxn modelId="{39B49068-7900-4AA6-B09E-EC387F5F9E10}" type="presOf" srcId="{64E40BFC-D7DD-43DC-AA1C-3CE26EC8A945}" destId="{8FA8ED1F-6855-4F51-93E2-7BBF5415E107}" srcOrd="0" destOrd="0" presId="urn:microsoft.com/office/officeart/2005/8/layout/hierarchy2"/>
    <dgm:cxn modelId="{256ADF56-3049-4613-B7C2-875300856331}" type="presOf" srcId="{574C91EB-18DE-4C9C-92F5-ABEBB83443F7}" destId="{CDDA9BDE-7DEC-4884-8C8C-9DE1EBBE314F}" srcOrd="1" destOrd="0" presId="urn:microsoft.com/office/officeart/2005/8/layout/hierarchy2"/>
    <dgm:cxn modelId="{2E3BCEE2-D54C-401F-960D-312B2402C346}" type="presOf" srcId="{67EF68F5-30F5-490D-A655-CF59DBBD0A4F}" destId="{2DEC6D4D-D2CB-4CA1-810B-2ACB8108345C}" srcOrd="1" destOrd="0" presId="urn:microsoft.com/office/officeart/2005/8/layout/hierarchy2"/>
    <dgm:cxn modelId="{D576CC87-80C5-49E5-9910-92949EC8C8F9}" type="presOf" srcId="{981A5705-93BE-406F-9FE2-4B9ECC64FC63}" destId="{974E560F-E4AE-4903-A792-B426E2EC0984}" srcOrd="0" destOrd="0" presId="urn:microsoft.com/office/officeart/2005/8/layout/hierarchy2"/>
    <dgm:cxn modelId="{2256DFA0-9218-40D5-97EF-3F44634FD6F3}" srcId="{AB82E56F-A1AE-46A4-9164-B04C47768162}" destId="{D223DC62-4D88-419B-ABEF-8BD74C850B36}" srcOrd="0" destOrd="0" parTransId="{0A1FB476-82D4-4716-A32F-FFF154570B6B}" sibTransId="{26821763-55C7-4FCA-867A-37084567B62D}"/>
    <dgm:cxn modelId="{FB85189D-9855-4FA6-8D31-F01F97C17848}" type="presOf" srcId="{03545E8F-FF25-4D8F-B6F3-08F84384A9C8}" destId="{B0911749-62FC-4C87-B9DD-CA5723378C7D}" srcOrd="0" destOrd="0" presId="urn:microsoft.com/office/officeart/2005/8/layout/hierarchy2"/>
    <dgm:cxn modelId="{8527F69C-8F13-4D8E-AE70-056FA3692FC9}" type="presOf" srcId="{5C2DAAB7-94F6-4FCC-81E9-7BF2BA845493}" destId="{86663D87-56AC-4514-B32A-348260445A20}" srcOrd="0" destOrd="0" presId="urn:microsoft.com/office/officeart/2005/8/layout/hierarchy2"/>
    <dgm:cxn modelId="{1AFEB196-783E-45F6-81A4-B619C214450C}" srcId="{AB82E56F-A1AE-46A4-9164-B04C47768162}" destId="{AC868438-D347-4318-B10B-D8D190766C61}" srcOrd="2" destOrd="0" parTransId="{E21140BF-2EE0-4045-9C17-F43051D5C224}" sibTransId="{B8B8ACCF-A275-417A-9F65-1831B9E423C6}"/>
    <dgm:cxn modelId="{756E5405-546E-45E6-85AD-0235E1BF43E0}" srcId="{03545E8F-FF25-4D8F-B6F3-08F84384A9C8}" destId="{5B804F41-9670-41FD-B4B7-1332E6A349CB}" srcOrd="0" destOrd="0" parTransId="{67EF68F5-30F5-490D-A655-CF59DBBD0A4F}" sibTransId="{F411BFCA-F972-432C-937B-6EC2CD426C98}"/>
    <dgm:cxn modelId="{2914ABDF-90F9-47D4-BA4C-038A09A4317E}" type="presOf" srcId="{6F223F89-E80E-41AD-AD78-D12630B64B97}" destId="{A54EC4C5-7935-413D-90A9-11A67D23E537}" srcOrd="0" destOrd="0" presId="urn:microsoft.com/office/officeart/2005/8/layout/hierarchy2"/>
    <dgm:cxn modelId="{EDBFFA6B-5883-403C-882F-25FE0A102200}" type="presOf" srcId="{D7A0E365-4EC7-4900-A3F5-C0A6AC3DFB28}" destId="{0C2ED676-E316-40CB-B281-2248784EB8BC}" srcOrd="1" destOrd="0" presId="urn:microsoft.com/office/officeart/2005/8/layout/hierarchy2"/>
    <dgm:cxn modelId="{02109055-14A2-48C7-B3EB-FB23E1055DEA}" type="presOf" srcId="{E21140BF-2EE0-4045-9C17-F43051D5C224}" destId="{C99372FE-749F-4B71-8E58-513E3DE07797}" srcOrd="0" destOrd="0" presId="urn:microsoft.com/office/officeart/2005/8/layout/hierarchy2"/>
    <dgm:cxn modelId="{1439F1EA-DD5D-445D-8EAD-02217712537C}" type="presOf" srcId="{E21140BF-2EE0-4045-9C17-F43051D5C224}" destId="{07FADDCA-EF6F-428E-8739-A12AEE6C3080}" srcOrd="1" destOrd="0" presId="urn:microsoft.com/office/officeart/2005/8/layout/hierarchy2"/>
    <dgm:cxn modelId="{C8B56207-7D08-4AD9-A880-F67866BD7C8A}" srcId="{5B804F41-9670-41FD-B4B7-1332E6A349CB}" destId="{5C2DAAB7-94F6-4FCC-81E9-7BF2BA845493}" srcOrd="2" destOrd="0" parTransId="{C3563E64-F36B-4F5D-822E-B5EFB3C8DD5E}" sibTransId="{8792B0B5-901F-4B7B-8F0D-3B3A91DEF0EE}"/>
    <dgm:cxn modelId="{EBC83B25-B963-4E94-8C4A-D89610DA0BB4}" type="presOf" srcId="{0A1FB476-82D4-4716-A32F-FFF154570B6B}" destId="{8A928198-67BE-425C-B0BC-B7BEF8264C2B}" srcOrd="1" destOrd="0" presId="urn:microsoft.com/office/officeart/2005/8/layout/hierarchy2"/>
    <dgm:cxn modelId="{20BD4024-4D95-4397-BEFD-10102859F618}" srcId="{5B804F41-9670-41FD-B4B7-1332E6A349CB}" destId="{317F647D-F18C-4E86-B07B-BE49031D843D}" srcOrd="4" destOrd="0" parTransId="{9E654BAB-E89F-444C-9238-AE484E9A1BDF}" sibTransId="{98031E47-9AB9-4EAC-8178-B4FE729BC2B0}"/>
    <dgm:cxn modelId="{B37265A5-C9BC-41AA-A1E8-88B814CA1F65}" srcId="{5B804F41-9670-41FD-B4B7-1332E6A349CB}" destId="{535EDAA7-A01E-4049-AA0D-736B7F6781F7}" srcOrd="1" destOrd="0" parTransId="{981A5705-93BE-406F-9FE2-4B9ECC64FC63}" sibTransId="{76901438-061A-4857-A79F-800B1FE92037}"/>
    <dgm:cxn modelId="{8363C075-8888-4476-9A37-3A02B4B7D1E4}" type="presOf" srcId="{9C5C2ED1-A779-4B0A-85FF-1B2E07EEC528}" destId="{02E12269-62D4-494C-9364-B54D0E0BF104}" srcOrd="1" destOrd="0" presId="urn:microsoft.com/office/officeart/2005/8/layout/hierarchy2"/>
    <dgm:cxn modelId="{175BF108-8E66-4F04-90DA-896E1D95E114}" type="presOf" srcId="{9C5C2ED1-A779-4B0A-85FF-1B2E07EEC528}" destId="{2C3B40EE-B02A-490E-89CA-943B6100E929}" srcOrd="0" destOrd="0" presId="urn:microsoft.com/office/officeart/2005/8/layout/hierarchy2"/>
    <dgm:cxn modelId="{1A3698C3-EB1B-45EE-BF1F-24938B2D7914}" srcId="{64E40BFC-D7DD-43DC-AA1C-3CE26EC8A945}" destId="{03545E8F-FF25-4D8F-B6F3-08F84384A9C8}" srcOrd="0" destOrd="0" parTransId="{24D7A3CA-6947-4A8D-9AFE-4F8E12CB0C7E}" sibTransId="{F880C578-6E56-45F2-A3F1-2FEC80928CCC}"/>
    <dgm:cxn modelId="{E82E455F-FB1D-4A91-92D1-A3CFEE15ACB2}" type="presOf" srcId="{317F647D-F18C-4E86-B07B-BE49031D843D}" destId="{DF61FF12-0046-4EB9-BE52-C67F23675004}" srcOrd="0" destOrd="0" presId="urn:microsoft.com/office/officeart/2005/8/layout/hierarchy2"/>
    <dgm:cxn modelId="{497F6F4B-E5EB-4899-AA53-3F4E76872635}" srcId="{5B804F41-9670-41FD-B4B7-1332E6A349CB}" destId="{E0C6653F-0C04-436E-B842-8D72E1736B5D}" srcOrd="0" destOrd="0" parTransId="{57A21F9A-34E4-4A16-9D82-80400E2CD6A5}" sibTransId="{28D39331-3401-4CFA-A5A7-3D2911B487A7}"/>
    <dgm:cxn modelId="{57E9CACC-5822-47E1-BA31-E2617D8753F3}" type="presOf" srcId="{9E654BAB-E89F-444C-9238-AE484E9A1BDF}" destId="{AAFAEDA8-DCB9-452E-B143-9C1311A6B3FA}" srcOrd="0" destOrd="0" presId="urn:microsoft.com/office/officeart/2005/8/layout/hierarchy2"/>
    <dgm:cxn modelId="{291D3857-B4DB-4210-B813-3C53FBE3ED8F}" type="presOf" srcId="{535EDAA7-A01E-4049-AA0D-736B7F6781F7}" destId="{093662CF-4162-4D4C-9978-81CCFA055A9B}" srcOrd="0" destOrd="0" presId="urn:microsoft.com/office/officeart/2005/8/layout/hierarchy2"/>
    <dgm:cxn modelId="{9B72E304-6701-493F-AC3A-81778A0EBD80}" type="presOf" srcId="{5B804F41-9670-41FD-B4B7-1332E6A349CB}" destId="{99048D4B-BEA7-46B4-98BE-80D5B3320E5D}" srcOrd="0" destOrd="0" presId="urn:microsoft.com/office/officeart/2005/8/layout/hierarchy2"/>
    <dgm:cxn modelId="{91ACCC1C-D97B-4D72-8403-1D1974F616A8}" type="presOf" srcId="{AB82E56F-A1AE-46A4-9164-B04C47768162}" destId="{39E454AB-9094-4837-B8C1-B1ABD7653657}" srcOrd="0" destOrd="0" presId="urn:microsoft.com/office/officeart/2005/8/layout/hierarchy2"/>
    <dgm:cxn modelId="{4E361E8C-C718-418E-87BA-6E8C1450D99B}" type="presOf" srcId="{417B2E92-47A9-4DC1-B186-6E261A22A2A8}" destId="{BD96FA08-5E3B-4236-9484-D0552FB30C14}" srcOrd="1" destOrd="0" presId="urn:microsoft.com/office/officeart/2005/8/layout/hierarchy2"/>
    <dgm:cxn modelId="{3E3623E3-591C-4CF4-8932-21B8CAE7574C}" type="presParOf" srcId="{8FA8ED1F-6855-4F51-93E2-7BBF5415E107}" destId="{8F3030C6-8DE6-468E-9C3C-BC1A88723DDC}" srcOrd="0" destOrd="0" presId="urn:microsoft.com/office/officeart/2005/8/layout/hierarchy2"/>
    <dgm:cxn modelId="{04770B6A-EB16-444F-80CC-70C801FCB526}" type="presParOf" srcId="{8F3030C6-8DE6-468E-9C3C-BC1A88723DDC}" destId="{B0911749-62FC-4C87-B9DD-CA5723378C7D}" srcOrd="0" destOrd="0" presId="urn:microsoft.com/office/officeart/2005/8/layout/hierarchy2"/>
    <dgm:cxn modelId="{557B3E1E-7F53-4F07-AD23-07822C945FB3}" type="presParOf" srcId="{8F3030C6-8DE6-468E-9C3C-BC1A88723DDC}" destId="{2E3297E7-F374-457B-94ED-DE4B8CFF7DC8}" srcOrd="1" destOrd="0" presId="urn:microsoft.com/office/officeart/2005/8/layout/hierarchy2"/>
    <dgm:cxn modelId="{CDDD6FFD-CB06-4DC1-BB36-1B1F171A0A0B}" type="presParOf" srcId="{2E3297E7-F374-457B-94ED-DE4B8CFF7DC8}" destId="{DFE14131-4F6D-45D4-97BD-8CC483E68F28}" srcOrd="0" destOrd="0" presId="urn:microsoft.com/office/officeart/2005/8/layout/hierarchy2"/>
    <dgm:cxn modelId="{D5882128-178B-435B-B195-90D962A5F046}" type="presParOf" srcId="{DFE14131-4F6D-45D4-97BD-8CC483E68F28}" destId="{2DEC6D4D-D2CB-4CA1-810B-2ACB8108345C}" srcOrd="0" destOrd="0" presId="urn:microsoft.com/office/officeart/2005/8/layout/hierarchy2"/>
    <dgm:cxn modelId="{9E2C113C-6B2D-4CD2-BC52-91A94B69E486}" type="presParOf" srcId="{2E3297E7-F374-457B-94ED-DE4B8CFF7DC8}" destId="{14758207-BF6A-4FB9-A5AB-DA3E10889AA9}" srcOrd="1" destOrd="0" presId="urn:microsoft.com/office/officeart/2005/8/layout/hierarchy2"/>
    <dgm:cxn modelId="{346F91CC-ECFC-4D55-82BD-83B363A0101A}" type="presParOf" srcId="{14758207-BF6A-4FB9-A5AB-DA3E10889AA9}" destId="{99048D4B-BEA7-46B4-98BE-80D5B3320E5D}" srcOrd="0" destOrd="0" presId="urn:microsoft.com/office/officeart/2005/8/layout/hierarchy2"/>
    <dgm:cxn modelId="{556D7E5F-6E2E-4B02-8291-4B9F781B7438}" type="presParOf" srcId="{14758207-BF6A-4FB9-A5AB-DA3E10889AA9}" destId="{F0F0D1FA-0370-45A6-952A-D8A2D47B0A36}" srcOrd="1" destOrd="0" presId="urn:microsoft.com/office/officeart/2005/8/layout/hierarchy2"/>
    <dgm:cxn modelId="{B8B54812-E390-4BFE-B91B-887509989708}" type="presParOf" srcId="{F0F0D1FA-0370-45A6-952A-D8A2D47B0A36}" destId="{80F0CDA6-9919-46EE-89BB-F5C707D0C8E5}" srcOrd="0" destOrd="0" presId="urn:microsoft.com/office/officeart/2005/8/layout/hierarchy2"/>
    <dgm:cxn modelId="{35D4B097-0ADA-4711-884A-B9D562976CF0}" type="presParOf" srcId="{80F0CDA6-9919-46EE-89BB-F5C707D0C8E5}" destId="{99731209-4CC6-426D-8661-398E8F40EF36}" srcOrd="0" destOrd="0" presId="urn:microsoft.com/office/officeart/2005/8/layout/hierarchy2"/>
    <dgm:cxn modelId="{CBCD6303-1B1E-43C3-8FEE-9DB9DA360B6E}" type="presParOf" srcId="{F0F0D1FA-0370-45A6-952A-D8A2D47B0A36}" destId="{3399DCF9-86BC-4470-8E99-5452E481D475}" srcOrd="1" destOrd="0" presId="urn:microsoft.com/office/officeart/2005/8/layout/hierarchy2"/>
    <dgm:cxn modelId="{2D5F9D3E-5BB7-4B38-A940-7B9DD68DFA6C}" type="presParOf" srcId="{3399DCF9-86BC-4470-8E99-5452E481D475}" destId="{60E7C08D-4238-4599-B3C9-CB07BCA13CFA}" srcOrd="0" destOrd="0" presId="urn:microsoft.com/office/officeart/2005/8/layout/hierarchy2"/>
    <dgm:cxn modelId="{894593C8-5CA7-4A9E-BC59-0765D5121677}" type="presParOf" srcId="{3399DCF9-86BC-4470-8E99-5452E481D475}" destId="{892BA80B-3FF1-4D5E-9A79-36401BAE4729}" srcOrd="1" destOrd="0" presId="urn:microsoft.com/office/officeart/2005/8/layout/hierarchy2"/>
    <dgm:cxn modelId="{CFC5C0D0-8B26-40D4-8F17-E3FAFBE51438}" type="presParOf" srcId="{F0F0D1FA-0370-45A6-952A-D8A2D47B0A36}" destId="{974E560F-E4AE-4903-A792-B426E2EC0984}" srcOrd="2" destOrd="0" presId="urn:microsoft.com/office/officeart/2005/8/layout/hierarchy2"/>
    <dgm:cxn modelId="{3AEFFBCE-9C8F-4C4E-9070-7A7D7DC791E0}" type="presParOf" srcId="{974E560F-E4AE-4903-A792-B426E2EC0984}" destId="{D7EFB923-2497-4B1F-9AB0-DCD2E6F8762D}" srcOrd="0" destOrd="0" presId="urn:microsoft.com/office/officeart/2005/8/layout/hierarchy2"/>
    <dgm:cxn modelId="{15A8E248-8526-4DF6-9C40-8C3DC1B99701}" type="presParOf" srcId="{F0F0D1FA-0370-45A6-952A-D8A2D47B0A36}" destId="{A241A7F7-167D-401A-A85A-4828267028E2}" srcOrd="3" destOrd="0" presId="urn:microsoft.com/office/officeart/2005/8/layout/hierarchy2"/>
    <dgm:cxn modelId="{5D72431B-25B7-494A-A87A-48273DB53E6D}" type="presParOf" srcId="{A241A7F7-167D-401A-A85A-4828267028E2}" destId="{093662CF-4162-4D4C-9978-81CCFA055A9B}" srcOrd="0" destOrd="0" presId="urn:microsoft.com/office/officeart/2005/8/layout/hierarchy2"/>
    <dgm:cxn modelId="{64FC554A-F31F-4F9C-82E2-19DAFE5E8C9C}" type="presParOf" srcId="{A241A7F7-167D-401A-A85A-4828267028E2}" destId="{CD166A18-F191-4EF4-8855-98833EA142E1}" srcOrd="1" destOrd="0" presId="urn:microsoft.com/office/officeart/2005/8/layout/hierarchy2"/>
    <dgm:cxn modelId="{3195A18D-8183-4785-9DD0-FA0A68F02FF0}" type="presParOf" srcId="{F0F0D1FA-0370-45A6-952A-D8A2D47B0A36}" destId="{FC9DF11D-E339-47B9-BBDA-5769336EFC12}" srcOrd="4" destOrd="0" presId="urn:microsoft.com/office/officeart/2005/8/layout/hierarchy2"/>
    <dgm:cxn modelId="{05BEA6B3-0EC2-4230-A130-9221A7951BC9}" type="presParOf" srcId="{FC9DF11D-E339-47B9-BBDA-5769336EFC12}" destId="{43D562DD-4229-410D-A726-160C1A2EB4B2}" srcOrd="0" destOrd="0" presId="urn:microsoft.com/office/officeart/2005/8/layout/hierarchy2"/>
    <dgm:cxn modelId="{033BDD9E-CF38-4189-9A23-4C4EF9FF7C4F}" type="presParOf" srcId="{F0F0D1FA-0370-45A6-952A-D8A2D47B0A36}" destId="{EF1ADD88-E01B-4206-98BB-7164932887A4}" srcOrd="5" destOrd="0" presId="urn:microsoft.com/office/officeart/2005/8/layout/hierarchy2"/>
    <dgm:cxn modelId="{F0DD9EE6-5266-457F-941C-D48115508B07}" type="presParOf" srcId="{EF1ADD88-E01B-4206-98BB-7164932887A4}" destId="{86663D87-56AC-4514-B32A-348260445A20}" srcOrd="0" destOrd="0" presId="urn:microsoft.com/office/officeart/2005/8/layout/hierarchy2"/>
    <dgm:cxn modelId="{55F98350-4003-4DD4-B146-6588C724E0A1}" type="presParOf" srcId="{EF1ADD88-E01B-4206-98BB-7164932887A4}" destId="{8082A1AF-92C1-4392-97B9-40E695461CE5}" srcOrd="1" destOrd="0" presId="urn:microsoft.com/office/officeart/2005/8/layout/hierarchy2"/>
    <dgm:cxn modelId="{9D8AC4DC-29C9-4670-9A9F-7BA87900D83A}" type="presParOf" srcId="{F0F0D1FA-0370-45A6-952A-D8A2D47B0A36}" destId="{0D1419F6-41C6-42C0-8619-F10F7C17B029}" srcOrd="6" destOrd="0" presId="urn:microsoft.com/office/officeart/2005/8/layout/hierarchy2"/>
    <dgm:cxn modelId="{01FD54AE-FEB8-4057-948E-D6768DE5FBB5}" type="presParOf" srcId="{0D1419F6-41C6-42C0-8619-F10F7C17B029}" destId="{CDDA9BDE-7DEC-4884-8C8C-9DE1EBBE314F}" srcOrd="0" destOrd="0" presId="urn:microsoft.com/office/officeart/2005/8/layout/hierarchy2"/>
    <dgm:cxn modelId="{D86827B4-F094-4731-802D-0C4FF2B4BE84}" type="presParOf" srcId="{F0F0D1FA-0370-45A6-952A-D8A2D47B0A36}" destId="{4505455F-55A5-4E41-84F8-19C5E5C375D4}" srcOrd="7" destOrd="0" presId="urn:microsoft.com/office/officeart/2005/8/layout/hierarchy2"/>
    <dgm:cxn modelId="{6273F398-11CC-4FF6-A995-864D81981DD3}" type="presParOf" srcId="{4505455F-55A5-4E41-84F8-19C5E5C375D4}" destId="{A54EC4C5-7935-413D-90A9-11A67D23E537}" srcOrd="0" destOrd="0" presId="urn:microsoft.com/office/officeart/2005/8/layout/hierarchy2"/>
    <dgm:cxn modelId="{C73B3040-84F2-4EB5-9C3C-3AB2C1B27CDC}" type="presParOf" srcId="{4505455F-55A5-4E41-84F8-19C5E5C375D4}" destId="{9A030E15-1A3F-4D78-A664-629300374D67}" srcOrd="1" destOrd="0" presId="urn:microsoft.com/office/officeart/2005/8/layout/hierarchy2"/>
    <dgm:cxn modelId="{11363D43-AFC7-4772-B0B2-43891DE93789}" type="presParOf" srcId="{F0F0D1FA-0370-45A6-952A-D8A2D47B0A36}" destId="{AAFAEDA8-DCB9-452E-B143-9C1311A6B3FA}" srcOrd="8" destOrd="0" presId="urn:microsoft.com/office/officeart/2005/8/layout/hierarchy2"/>
    <dgm:cxn modelId="{93E8486B-50CC-48F5-B1B9-2796D49CE3DD}" type="presParOf" srcId="{AAFAEDA8-DCB9-452E-B143-9C1311A6B3FA}" destId="{8C07DFC9-645D-40B9-855A-3A0E2E6E63A0}" srcOrd="0" destOrd="0" presId="urn:microsoft.com/office/officeart/2005/8/layout/hierarchy2"/>
    <dgm:cxn modelId="{2DE9F1D3-E230-4023-95FC-39D523E8614E}" type="presParOf" srcId="{F0F0D1FA-0370-45A6-952A-D8A2D47B0A36}" destId="{262BDD36-879C-4FEE-9272-B4826089C419}" srcOrd="9" destOrd="0" presId="urn:microsoft.com/office/officeart/2005/8/layout/hierarchy2"/>
    <dgm:cxn modelId="{79AA5FDB-B3DC-4D09-A737-8832F7913A36}" type="presParOf" srcId="{262BDD36-879C-4FEE-9272-B4826089C419}" destId="{DF61FF12-0046-4EB9-BE52-C67F23675004}" srcOrd="0" destOrd="0" presId="urn:microsoft.com/office/officeart/2005/8/layout/hierarchy2"/>
    <dgm:cxn modelId="{34D64D6C-65CC-4B64-954D-A19D44E743FF}" type="presParOf" srcId="{262BDD36-879C-4FEE-9272-B4826089C419}" destId="{3E2A0C69-AAAB-44C7-A0E6-68602DE84385}" srcOrd="1" destOrd="0" presId="urn:microsoft.com/office/officeart/2005/8/layout/hierarchy2"/>
    <dgm:cxn modelId="{9E48733C-C394-4FC5-A226-496124B1823F}" type="presParOf" srcId="{F0F0D1FA-0370-45A6-952A-D8A2D47B0A36}" destId="{21365F75-6E56-4D15-9711-E99D4A94C037}" srcOrd="10" destOrd="0" presId="urn:microsoft.com/office/officeart/2005/8/layout/hierarchy2"/>
    <dgm:cxn modelId="{D6137BE4-561C-426D-9C97-4AB3138415D4}" type="presParOf" srcId="{21365F75-6E56-4D15-9711-E99D4A94C037}" destId="{0C2ED676-E316-40CB-B281-2248784EB8BC}" srcOrd="0" destOrd="0" presId="urn:microsoft.com/office/officeart/2005/8/layout/hierarchy2"/>
    <dgm:cxn modelId="{20A86E69-F2E0-4E50-B749-1E8D9D9E418E}" type="presParOf" srcId="{F0F0D1FA-0370-45A6-952A-D8A2D47B0A36}" destId="{6E2BF964-B984-4922-94F0-5C8ACBC19BF7}" srcOrd="11" destOrd="0" presId="urn:microsoft.com/office/officeart/2005/8/layout/hierarchy2"/>
    <dgm:cxn modelId="{79593521-6375-42AF-9D11-5CACB735424F}" type="presParOf" srcId="{6E2BF964-B984-4922-94F0-5C8ACBC19BF7}" destId="{9592FD63-0014-4150-BAFA-2D866B04EB53}" srcOrd="0" destOrd="0" presId="urn:microsoft.com/office/officeart/2005/8/layout/hierarchy2"/>
    <dgm:cxn modelId="{BE45C184-8A4E-4236-AFB2-7C6A0F75009E}" type="presParOf" srcId="{6E2BF964-B984-4922-94F0-5C8ACBC19BF7}" destId="{5C4BC90C-B88D-4EF7-BA09-2F38E115FFCC}" srcOrd="1" destOrd="0" presId="urn:microsoft.com/office/officeart/2005/8/layout/hierarchy2"/>
    <dgm:cxn modelId="{F2D0EF0E-C637-42C0-8E52-E865C0902D14}" type="presParOf" srcId="{2E3297E7-F374-457B-94ED-DE4B8CFF7DC8}" destId="{6C593899-34D5-43A4-BD51-5C8E2DB19184}" srcOrd="2" destOrd="0" presId="urn:microsoft.com/office/officeart/2005/8/layout/hierarchy2"/>
    <dgm:cxn modelId="{B261BB3E-FAA9-4704-B5D2-E0DE2B9B8C10}" type="presParOf" srcId="{6C593899-34D5-43A4-BD51-5C8E2DB19184}" destId="{496C5C23-FD30-4F35-A4E6-8B9167B65E6B}" srcOrd="0" destOrd="0" presId="urn:microsoft.com/office/officeart/2005/8/layout/hierarchy2"/>
    <dgm:cxn modelId="{D47699A7-0268-4DB1-A988-AC3CAE9746AE}" type="presParOf" srcId="{2E3297E7-F374-457B-94ED-DE4B8CFF7DC8}" destId="{6D0CEEC3-1BF0-47A4-9AC0-5720EB80ECA7}" srcOrd="3" destOrd="0" presId="urn:microsoft.com/office/officeart/2005/8/layout/hierarchy2"/>
    <dgm:cxn modelId="{2E3B57DD-B0F7-4F8E-B62A-D68F42DE486E}" type="presParOf" srcId="{6D0CEEC3-1BF0-47A4-9AC0-5720EB80ECA7}" destId="{39E454AB-9094-4837-B8C1-B1ABD7653657}" srcOrd="0" destOrd="0" presId="urn:microsoft.com/office/officeart/2005/8/layout/hierarchy2"/>
    <dgm:cxn modelId="{640CD53B-D812-4946-A2D9-83D72C697F97}" type="presParOf" srcId="{6D0CEEC3-1BF0-47A4-9AC0-5720EB80ECA7}" destId="{D12E000D-B1EF-4C95-AC39-A765C2B58A1B}" srcOrd="1" destOrd="0" presId="urn:microsoft.com/office/officeart/2005/8/layout/hierarchy2"/>
    <dgm:cxn modelId="{1129B99C-01BD-4F5B-BD5B-B3E2FF5DD134}" type="presParOf" srcId="{D12E000D-B1EF-4C95-AC39-A765C2B58A1B}" destId="{3D01044F-4184-4AD6-A6E2-C77B93F7B997}" srcOrd="0" destOrd="0" presId="urn:microsoft.com/office/officeart/2005/8/layout/hierarchy2"/>
    <dgm:cxn modelId="{7F5D88B9-A9E3-4C37-94DE-E3B1925305EF}" type="presParOf" srcId="{3D01044F-4184-4AD6-A6E2-C77B93F7B997}" destId="{8A928198-67BE-425C-B0BC-B7BEF8264C2B}" srcOrd="0" destOrd="0" presId="urn:microsoft.com/office/officeart/2005/8/layout/hierarchy2"/>
    <dgm:cxn modelId="{5F8E3CB5-AC2D-4C17-9E50-7EC9CC8841BE}" type="presParOf" srcId="{D12E000D-B1EF-4C95-AC39-A765C2B58A1B}" destId="{14EE6B03-9BD2-4A2B-BF7A-2E8D1508D798}" srcOrd="1" destOrd="0" presId="urn:microsoft.com/office/officeart/2005/8/layout/hierarchy2"/>
    <dgm:cxn modelId="{E2A73E8E-6F25-4AB7-8777-876DAC18F3A9}" type="presParOf" srcId="{14EE6B03-9BD2-4A2B-BF7A-2E8D1508D798}" destId="{E3DB7065-02EB-4EBD-AE7D-6E25CB0886AB}" srcOrd="0" destOrd="0" presId="urn:microsoft.com/office/officeart/2005/8/layout/hierarchy2"/>
    <dgm:cxn modelId="{5C622A28-33F8-4043-9406-384128B61B3B}" type="presParOf" srcId="{14EE6B03-9BD2-4A2B-BF7A-2E8D1508D798}" destId="{A34A648B-9032-419D-B627-B0C1BFE1753B}" srcOrd="1" destOrd="0" presId="urn:microsoft.com/office/officeart/2005/8/layout/hierarchy2"/>
    <dgm:cxn modelId="{6BB878BD-D48F-42F4-9F10-91C82FF698D3}" type="presParOf" srcId="{D12E000D-B1EF-4C95-AC39-A765C2B58A1B}" destId="{609DD254-5999-4083-83EA-5532A21FF4A0}" srcOrd="2" destOrd="0" presId="urn:microsoft.com/office/officeart/2005/8/layout/hierarchy2"/>
    <dgm:cxn modelId="{A8B18850-EEE9-4A03-99F1-BE56C4E23E65}" type="presParOf" srcId="{609DD254-5999-4083-83EA-5532A21FF4A0}" destId="{BD96FA08-5E3B-4236-9484-D0552FB30C14}" srcOrd="0" destOrd="0" presId="urn:microsoft.com/office/officeart/2005/8/layout/hierarchy2"/>
    <dgm:cxn modelId="{73709144-153A-422F-81F8-9D9DDC3D9451}" type="presParOf" srcId="{D12E000D-B1EF-4C95-AC39-A765C2B58A1B}" destId="{8609B894-D1AB-4724-AD58-9A05AF8E241A}" srcOrd="3" destOrd="0" presId="urn:microsoft.com/office/officeart/2005/8/layout/hierarchy2"/>
    <dgm:cxn modelId="{7E85313E-DBE2-4C30-93FC-E96687B3DE45}" type="presParOf" srcId="{8609B894-D1AB-4724-AD58-9A05AF8E241A}" destId="{90E30D94-F78F-4E87-B3F2-43F9C139AE24}" srcOrd="0" destOrd="0" presId="urn:microsoft.com/office/officeart/2005/8/layout/hierarchy2"/>
    <dgm:cxn modelId="{B99684CD-D20D-44EF-84B8-EEF937F60D19}" type="presParOf" srcId="{8609B894-D1AB-4724-AD58-9A05AF8E241A}" destId="{06992103-21A9-4B3B-8031-56E01A46D383}" srcOrd="1" destOrd="0" presId="urn:microsoft.com/office/officeart/2005/8/layout/hierarchy2"/>
    <dgm:cxn modelId="{15B1C9BB-1C61-4BB2-949B-09EF8CE9FEAA}" type="presParOf" srcId="{D12E000D-B1EF-4C95-AC39-A765C2B58A1B}" destId="{C99372FE-749F-4B71-8E58-513E3DE07797}" srcOrd="4" destOrd="0" presId="urn:microsoft.com/office/officeart/2005/8/layout/hierarchy2"/>
    <dgm:cxn modelId="{EFE3E02D-142D-468D-930D-ADDEBA6B97F3}" type="presParOf" srcId="{C99372FE-749F-4B71-8E58-513E3DE07797}" destId="{07FADDCA-EF6F-428E-8739-A12AEE6C3080}" srcOrd="0" destOrd="0" presId="urn:microsoft.com/office/officeart/2005/8/layout/hierarchy2"/>
    <dgm:cxn modelId="{95E07B81-A4FA-4F74-A427-A80885AE3FB7}" type="presParOf" srcId="{D12E000D-B1EF-4C95-AC39-A765C2B58A1B}" destId="{D0424EF0-6814-4E63-B7D9-BBA6B83B7525}" srcOrd="5" destOrd="0" presId="urn:microsoft.com/office/officeart/2005/8/layout/hierarchy2"/>
    <dgm:cxn modelId="{305084CC-8CCB-46FC-B9C1-6BA5707D6506}" type="presParOf" srcId="{D0424EF0-6814-4E63-B7D9-BBA6B83B7525}" destId="{2CA3D07A-565E-4D91-BD71-DB92D71A7EFF}" srcOrd="0" destOrd="0" presId="urn:microsoft.com/office/officeart/2005/8/layout/hierarchy2"/>
    <dgm:cxn modelId="{C0C58569-E40B-44B4-B5C9-F8916666608A}" type="presParOf" srcId="{D0424EF0-6814-4E63-B7D9-BBA6B83B7525}" destId="{806919C4-318D-4435-B55F-6BD376C29E16}" srcOrd="1" destOrd="0" presId="urn:microsoft.com/office/officeart/2005/8/layout/hierarchy2"/>
    <dgm:cxn modelId="{AB66BC40-CCF2-49A4-802D-48C83A6BB3F1}" type="presParOf" srcId="{D12E000D-B1EF-4C95-AC39-A765C2B58A1B}" destId="{2C3B40EE-B02A-490E-89CA-943B6100E929}" srcOrd="6" destOrd="0" presId="urn:microsoft.com/office/officeart/2005/8/layout/hierarchy2"/>
    <dgm:cxn modelId="{3FA9967B-7265-42B8-AFB8-BEBC06A0A7A2}" type="presParOf" srcId="{2C3B40EE-B02A-490E-89CA-943B6100E929}" destId="{02E12269-62D4-494C-9364-B54D0E0BF104}" srcOrd="0" destOrd="0" presId="urn:microsoft.com/office/officeart/2005/8/layout/hierarchy2"/>
    <dgm:cxn modelId="{780BD150-D796-48B3-A753-883BF0F05D40}" type="presParOf" srcId="{D12E000D-B1EF-4C95-AC39-A765C2B58A1B}" destId="{3D4B3FCD-D84E-4CB6-8958-0C078F230078}" srcOrd="7" destOrd="0" presId="urn:microsoft.com/office/officeart/2005/8/layout/hierarchy2"/>
    <dgm:cxn modelId="{5CDEA67E-3B43-4108-87BB-471AAD7AC371}" type="presParOf" srcId="{3D4B3FCD-D84E-4CB6-8958-0C078F230078}" destId="{64A40F7F-277B-4488-998D-130998928A6B}" srcOrd="0" destOrd="0" presId="urn:microsoft.com/office/officeart/2005/8/layout/hierarchy2"/>
    <dgm:cxn modelId="{C029250C-7588-4C51-A29E-1BA31DD1C703}" type="presParOf" srcId="{3D4B3FCD-D84E-4CB6-8958-0C078F230078}" destId="{39AB36BB-8368-4289-8A57-5E405971809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11749-62FC-4C87-B9DD-CA5723378C7D}">
      <dsp:nvSpPr>
        <dsp:cNvPr id="0" name=""/>
        <dsp:cNvSpPr/>
      </dsp:nvSpPr>
      <dsp:spPr>
        <a:xfrm>
          <a:off x="146239" y="2976204"/>
          <a:ext cx="1890562" cy="11506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电子资源</a:t>
          </a:r>
          <a:endParaRPr lang="zh-CN" altLang="en-US" sz="2000" kern="1200" dirty="0"/>
        </a:p>
      </dsp:txBody>
      <dsp:txXfrm>
        <a:off x="179940" y="3009905"/>
        <a:ext cx="1823160" cy="1083233"/>
      </dsp:txXfrm>
    </dsp:sp>
    <dsp:sp modelId="{DFE14131-4F6D-45D4-97BD-8CC483E68F28}">
      <dsp:nvSpPr>
        <dsp:cNvPr id="0" name=""/>
        <dsp:cNvSpPr/>
      </dsp:nvSpPr>
      <dsp:spPr>
        <a:xfrm rot="18027390">
          <a:off x="1759934" y="3051666"/>
          <a:ext cx="1122932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122932" y="158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293327" y="3039457"/>
        <a:ext cx="56146" cy="56146"/>
      </dsp:txXfrm>
    </dsp:sp>
    <dsp:sp modelId="{99048D4B-BEA7-46B4-98BE-80D5B3320E5D}">
      <dsp:nvSpPr>
        <dsp:cNvPr id="0" name=""/>
        <dsp:cNvSpPr/>
      </dsp:nvSpPr>
      <dsp:spPr>
        <a:xfrm>
          <a:off x="2605998" y="2008221"/>
          <a:ext cx="2301270" cy="11506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常用外文资源</a:t>
          </a:r>
          <a:endParaRPr lang="zh-CN" altLang="en-US" sz="1800" kern="1200" dirty="0"/>
        </a:p>
      </dsp:txBody>
      <dsp:txXfrm>
        <a:off x="2639699" y="2041922"/>
        <a:ext cx="2233868" cy="1083233"/>
      </dsp:txXfrm>
    </dsp:sp>
    <dsp:sp modelId="{80F0CDA6-9919-46EE-89BB-F5C707D0C8E5}">
      <dsp:nvSpPr>
        <dsp:cNvPr id="0" name=""/>
        <dsp:cNvSpPr/>
      </dsp:nvSpPr>
      <dsp:spPr>
        <a:xfrm rot="18176275">
          <a:off x="4273132" y="1401246"/>
          <a:ext cx="2779656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2779656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5593469" y="1347619"/>
        <a:ext cx="138982" cy="138982"/>
      </dsp:txXfrm>
    </dsp:sp>
    <dsp:sp modelId="{60E7C08D-4238-4599-B3C9-CB07BCA13CFA}">
      <dsp:nvSpPr>
        <dsp:cNvPr id="0" name=""/>
        <dsp:cNvSpPr/>
      </dsp:nvSpPr>
      <dsp:spPr>
        <a:xfrm>
          <a:off x="6418652" y="1869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Elsevier</a:t>
          </a:r>
          <a:r>
            <a:rPr lang="zh-CN" altLang="en-US" sz="1200" b="1" kern="1200" dirty="0" smtClean="0"/>
            <a:t>公司的</a:t>
          </a:r>
          <a:r>
            <a:rPr lang="en-US" altLang="zh-CN" sz="1200" b="1" kern="1200" dirty="0" err="1" smtClean="0"/>
            <a:t>ScienceDirect</a:t>
          </a:r>
          <a:r>
            <a:rPr lang="zh-CN" altLang="en-US" sz="1200" b="1" kern="1200" dirty="0" smtClean="0"/>
            <a:t>全文数据库</a:t>
          </a:r>
          <a:endParaRPr lang="zh-CN" altLang="en-US" sz="1200" kern="1200" dirty="0"/>
        </a:p>
      </dsp:txBody>
      <dsp:txXfrm>
        <a:off x="6433227" y="16444"/>
        <a:ext cx="4367220" cy="468476"/>
      </dsp:txXfrm>
    </dsp:sp>
    <dsp:sp modelId="{974E560F-E4AE-4903-A792-B426E2EC0984}">
      <dsp:nvSpPr>
        <dsp:cNvPr id="0" name=""/>
        <dsp:cNvSpPr/>
      </dsp:nvSpPr>
      <dsp:spPr>
        <a:xfrm rot="18736305">
          <a:off x="4539503" y="1736357"/>
          <a:ext cx="2246915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2246915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5606788" y="1696049"/>
        <a:ext cx="112345" cy="112345"/>
      </dsp:txXfrm>
    </dsp:sp>
    <dsp:sp modelId="{093662CF-4162-4D4C-9978-81CCFA055A9B}">
      <dsp:nvSpPr>
        <dsp:cNvPr id="0" name=""/>
        <dsp:cNvSpPr/>
      </dsp:nvSpPr>
      <dsp:spPr>
        <a:xfrm>
          <a:off x="6418652" y="672091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EBSCO</a:t>
          </a:r>
          <a:r>
            <a:rPr lang="zh-CN" altLang="en-US" sz="1200" kern="1200" dirty="0" smtClean="0"/>
            <a:t>全文数据库</a:t>
          </a:r>
          <a:endParaRPr lang="zh-CN" altLang="en-US" sz="1200" kern="1200" dirty="0"/>
        </a:p>
      </dsp:txBody>
      <dsp:txXfrm>
        <a:off x="6433227" y="686666"/>
        <a:ext cx="4367220" cy="468476"/>
      </dsp:txXfrm>
    </dsp:sp>
    <dsp:sp modelId="{FC9DF11D-E339-47B9-BBDA-5769336EFC12}">
      <dsp:nvSpPr>
        <dsp:cNvPr id="0" name=""/>
        <dsp:cNvSpPr/>
      </dsp:nvSpPr>
      <dsp:spPr>
        <a:xfrm rot="19602606">
          <a:off x="4758920" y="2071468"/>
          <a:ext cx="1808081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808081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5617758" y="2042131"/>
        <a:ext cx="90404" cy="90404"/>
      </dsp:txXfrm>
    </dsp:sp>
    <dsp:sp modelId="{86663D87-56AC-4514-B32A-348260445A20}">
      <dsp:nvSpPr>
        <dsp:cNvPr id="0" name=""/>
        <dsp:cNvSpPr/>
      </dsp:nvSpPr>
      <dsp:spPr>
        <a:xfrm>
          <a:off x="6418652" y="1342314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IEEE </a:t>
          </a:r>
          <a:r>
            <a:rPr lang="en-US" altLang="zh-CN" sz="1200" b="1" kern="1200" dirty="0" err="1" smtClean="0"/>
            <a:t>Xplore</a:t>
          </a:r>
          <a:r>
            <a:rPr lang="zh-CN" altLang="en-US" sz="1200" b="1" kern="1200" dirty="0" smtClean="0"/>
            <a:t>全文数据库</a:t>
          </a:r>
          <a:endParaRPr lang="zh-CN" altLang="en-US" sz="1200" kern="1200" dirty="0"/>
        </a:p>
      </dsp:txBody>
      <dsp:txXfrm>
        <a:off x="6433227" y="1356889"/>
        <a:ext cx="4367220" cy="468476"/>
      </dsp:txXfrm>
    </dsp:sp>
    <dsp:sp modelId="{0D1419F6-41C6-42C0-8619-F10F7C17B029}">
      <dsp:nvSpPr>
        <dsp:cNvPr id="0" name=""/>
        <dsp:cNvSpPr/>
      </dsp:nvSpPr>
      <dsp:spPr>
        <a:xfrm rot="20877965">
          <a:off x="4890289" y="2406579"/>
          <a:ext cx="1545342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545342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24327" y="2383810"/>
        <a:ext cx="77267" cy="77267"/>
      </dsp:txXfrm>
    </dsp:sp>
    <dsp:sp modelId="{A54EC4C5-7935-413D-90A9-11A67D23E537}">
      <dsp:nvSpPr>
        <dsp:cNvPr id="0" name=""/>
        <dsp:cNvSpPr/>
      </dsp:nvSpPr>
      <dsp:spPr>
        <a:xfrm>
          <a:off x="6418652" y="2012536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Springer-Link</a:t>
          </a:r>
          <a:r>
            <a:rPr lang="zh-CN" altLang="en-US" sz="1200" kern="1200" dirty="0" smtClean="0"/>
            <a:t>全文电子期刊</a:t>
          </a:r>
          <a:endParaRPr lang="zh-CN" altLang="en-US" sz="1200" kern="1200" dirty="0"/>
        </a:p>
      </dsp:txBody>
      <dsp:txXfrm>
        <a:off x="6433227" y="2027111"/>
        <a:ext cx="4367220" cy="468476"/>
      </dsp:txXfrm>
    </dsp:sp>
    <dsp:sp modelId="{AAFAEDA8-DCB9-452E-B143-9C1311A6B3FA}">
      <dsp:nvSpPr>
        <dsp:cNvPr id="0" name=""/>
        <dsp:cNvSpPr/>
      </dsp:nvSpPr>
      <dsp:spPr>
        <a:xfrm rot="778062">
          <a:off x="4887492" y="2741690"/>
          <a:ext cx="1550936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550936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24187" y="2718781"/>
        <a:ext cx="77546" cy="77546"/>
      </dsp:txXfrm>
    </dsp:sp>
    <dsp:sp modelId="{DF61FF12-0046-4EB9-BE52-C67F23675004}">
      <dsp:nvSpPr>
        <dsp:cNvPr id="0" name=""/>
        <dsp:cNvSpPr/>
      </dsp:nvSpPr>
      <dsp:spPr>
        <a:xfrm>
          <a:off x="6418652" y="2682758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Web of Science(SCI)</a:t>
          </a:r>
          <a:endParaRPr lang="zh-CN" altLang="en-US" sz="1200" kern="1200" dirty="0"/>
        </a:p>
      </dsp:txBody>
      <dsp:txXfrm>
        <a:off x="6433227" y="2697333"/>
        <a:ext cx="4367220" cy="468476"/>
      </dsp:txXfrm>
    </dsp:sp>
    <dsp:sp modelId="{21365F75-6E56-4D15-9711-E99D4A94C037}">
      <dsp:nvSpPr>
        <dsp:cNvPr id="0" name=""/>
        <dsp:cNvSpPr/>
      </dsp:nvSpPr>
      <dsp:spPr>
        <a:xfrm rot="2064742">
          <a:off x="4748685" y="3079782"/>
          <a:ext cx="1812304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812304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5609529" y="3050338"/>
        <a:ext cx="90615" cy="90615"/>
      </dsp:txXfrm>
    </dsp:sp>
    <dsp:sp modelId="{9592FD63-0014-4150-BAFA-2D866B04EB53}">
      <dsp:nvSpPr>
        <dsp:cNvPr id="0" name=""/>
        <dsp:cNvSpPr/>
      </dsp:nvSpPr>
      <dsp:spPr>
        <a:xfrm>
          <a:off x="6402405" y="3358940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Elsevier/Engineering Village(EI)</a:t>
          </a:r>
          <a:endParaRPr lang="zh-CN" altLang="en-US" sz="1200" kern="1200" dirty="0"/>
        </a:p>
      </dsp:txBody>
      <dsp:txXfrm>
        <a:off x="6416980" y="3373515"/>
        <a:ext cx="4367220" cy="468476"/>
      </dsp:txXfrm>
    </dsp:sp>
    <dsp:sp modelId="{6C593899-34D5-43A4-BD51-5C8E2DB19184}">
      <dsp:nvSpPr>
        <dsp:cNvPr id="0" name=""/>
        <dsp:cNvSpPr/>
      </dsp:nvSpPr>
      <dsp:spPr>
        <a:xfrm rot="3927494">
          <a:off x="1668133" y="4109278"/>
          <a:ext cx="1261177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261177" y="158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267192" y="4093613"/>
        <a:ext cx="63058" cy="63058"/>
      </dsp:txXfrm>
    </dsp:sp>
    <dsp:sp modelId="{39E454AB-9094-4837-B8C1-B1ABD7653657}">
      <dsp:nvSpPr>
        <dsp:cNvPr id="0" name=""/>
        <dsp:cNvSpPr/>
      </dsp:nvSpPr>
      <dsp:spPr>
        <a:xfrm>
          <a:off x="2560640" y="4123445"/>
          <a:ext cx="2301270" cy="11506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常用中文资源</a:t>
          </a:r>
          <a:endParaRPr lang="zh-CN" altLang="en-US" sz="1800" kern="1200" dirty="0"/>
        </a:p>
      </dsp:txBody>
      <dsp:txXfrm>
        <a:off x="2594341" y="4157146"/>
        <a:ext cx="2233868" cy="1083233"/>
      </dsp:txXfrm>
    </dsp:sp>
    <dsp:sp modelId="{3D01044F-4184-4AD6-A6E2-C77B93F7B997}">
      <dsp:nvSpPr>
        <dsp:cNvPr id="0" name=""/>
        <dsp:cNvSpPr/>
      </dsp:nvSpPr>
      <dsp:spPr>
        <a:xfrm rot="20678756">
          <a:off x="4833101" y="4469171"/>
          <a:ext cx="1614360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614360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599922" y="4444676"/>
        <a:ext cx="80718" cy="80718"/>
      </dsp:txXfrm>
    </dsp:sp>
    <dsp:sp modelId="{E3DB7065-02EB-4EBD-AE7D-6E25CB0886AB}">
      <dsp:nvSpPr>
        <dsp:cNvPr id="0" name=""/>
        <dsp:cNvSpPr/>
      </dsp:nvSpPr>
      <dsp:spPr>
        <a:xfrm>
          <a:off x="6418652" y="4023202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知网高校</a:t>
          </a:r>
          <a:r>
            <a:rPr lang="en-US" altLang="zh-CN" sz="1200" kern="1200" dirty="0" smtClean="0"/>
            <a:t>/</a:t>
          </a:r>
          <a:r>
            <a:rPr lang="zh-CN" altLang="en-US" sz="1200" kern="1200" dirty="0" smtClean="0"/>
            <a:t>机构外部访问</a:t>
          </a:r>
          <a:endParaRPr lang="zh-CN" altLang="en-US" sz="1200" kern="1200" dirty="0"/>
        </a:p>
      </dsp:txBody>
      <dsp:txXfrm>
        <a:off x="6433186" y="4037736"/>
        <a:ext cx="4367877" cy="467143"/>
      </dsp:txXfrm>
    </dsp:sp>
    <dsp:sp modelId="{609DD254-5999-4083-83EA-5532A21FF4A0}">
      <dsp:nvSpPr>
        <dsp:cNvPr id="0" name=""/>
        <dsp:cNvSpPr/>
      </dsp:nvSpPr>
      <dsp:spPr>
        <a:xfrm rot="528766">
          <a:off x="4852612" y="4803574"/>
          <a:ext cx="1575338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575338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00898" y="4780055"/>
        <a:ext cx="78766" cy="78766"/>
      </dsp:txXfrm>
    </dsp:sp>
    <dsp:sp modelId="{90E30D94-F78F-4E87-B3F2-43F9C139AE24}">
      <dsp:nvSpPr>
        <dsp:cNvPr id="0" name=""/>
        <dsp:cNvSpPr/>
      </dsp:nvSpPr>
      <dsp:spPr>
        <a:xfrm>
          <a:off x="6418652" y="4692009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读秀电子图书</a:t>
          </a:r>
          <a:endParaRPr lang="zh-CN" altLang="en-US" sz="1200" kern="1200" dirty="0"/>
        </a:p>
      </dsp:txBody>
      <dsp:txXfrm>
        <a:off x="6433186" y="4706543"/>
        <a:ext cx="4367877" cy="467143"/>
      </dsp:txXfrm>
    </dsp:sp>
    <dsp:sp modelId="{C99372FE-749F-4B71-8E58-513E3DE07797}">
      <dsp:nvSpPr>
        <dsp:cNvPr id="0" name=""/>
        <dsp:cNvSpPr/>
      </dsp:nvSpPr>
      <dsp:spPr>
        <a:xfrm rot="1818778">
          <a:off x="4738640" y="5137978"/>
          <a:ext cx="1803282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803282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5595199" y="5108760"/>
        <a:ext cx="90164" cy="90164"/>
      </dsp:txXfrm>
    </dsp:sp>
    <dsp:sp modelId="{2CA3D07A-565E-4D91-BD71-DB92D71A7EFF}">
      <dsp:nvSpPr>
        <dsp:cNvPr id="0" name=""/>
        <dsp:cNvSpPr/>
      </dsp:nvSpPr>
      <dsp:spPr>
        <a:xfrm>
          <a:off x="6418652" y="5360815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/>
            <a:t>CSCD/CSSCI</a:t>
          </a:r>
          <a:endParaRPr lang="zh-CN" altLang="en-US" sz="1200" kern="1200" dirty="0"/>
        </a:p>
      </dsp:txBody>
      <dsp:txXfrm>
        <a:off x="6433186" y="5375349"/>
        <a:ext cx="4367877" cy="467143"/>
      </dsp:txXfrm>
    </dsp:sp>
    <dsp:sp modelId="{2C3B40EE-B02A-490E-89CA-943B6100E929}">
      <dsp:nvSpPr>
        <dsp:cNvPr id="0" name=""/>
        <dsp:cNvSpPr/>
      </dsp:nvSpPr>
      <dsp:spPr>
        <a:xfrm rot="2724365">
          <a:off x="4531614" y="5472381"/>
          <a:ext cx="2217334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2217334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5584848" y="5432812"/>
        <a:ext cx="110866" cy="110866"/>
      </dsp:txXfrm>
    </dsp:sp>
    <dsp:sp modelId="{64A40F7F-277B-4488-998D-130998928A6B}">
      <dsp:nvSpPr>
        <dsp:cNvPr id="0" name=""/>
        <dsp:cNvSpPr/>
      </dsp:nvSpPr>
      <dsp:spPr>
        <a:xfrm>
          <a:off x="6418652" y="6029622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省共享平台</a:t>
          </a:r>
          <a:endParaRPr lang="zh-CN" altLang="en-US" sz="1200" kern="1200" dirty="0"/>
        </a:p>
      </dsp:txBody>
      <dsp:txXfrm>
        <a:off x="6433186" y="6044156"/>
        <a:ext cx="4367877" cy="467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2B092-5146-4BD7-A665-0BCF3315BD24}" type="datetimeFigureOut">
              <a:rPr lang="zh-CN" altLang="en-US" smtClean="0"/>
              <a:t>2020/9/17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8D2D1-16C4-40C2-99C8-221757325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8D2D1-16C4-40C2-99C8-22175732598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45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8D2D1-16C4-40C2-99C8-22175732598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0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8D2D1-16C4-40C2-99C8-22175732598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22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754250" y="2596214"/>
            <a:ext cx="49720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 userDrawn="1"/>
        </p:nvSpPr>
        <p:spPr>
          <a:xfrm>
            <a:off x="5565846" y="1297120"/>
            <a:ext cx="1032394" cy="103239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kumimoji="1"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228762" y="1493368"/>
            <a:ext cx="170656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LOGO</a:t>
            </a:r>
          </a:p>
          <a:p>
            <a:pPr lvl="0"/>
            <a:r>
              <a:rPr lang="en-US" altLang="zh-CN" dirty="0"/>
              <a:t>HERE</a:t>
            </a:r>
            <a:endParaRPr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3065727" y="2853386"/>
            <a:ext cx="6079596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POWERPOINT</a:t>
            </a:r>
          </a:p>
          <a:p>
            <a:pPr lvl="0"/>
            <a:r>
              <a:rPr lang="en-US" altLang="zh-CN" dirty="0"/>
              <a:t>TEMPLATE</a:t>
            </a:r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4356959" y="4911606"/>
            <a:ext cx="345016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PRESENTED BY </a:t>
            </a:r>
            <a:r>
              <a:rPr lang="en-US" altLang="zh-CN" dirty="0" err="1"/>
              <a:t>OfficePLUSs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cs typeface="Segoe UI Light" panose="020B0502040204020203"/>
              </a:rPr>
              <a:t>Calibri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</a:rPr>
              <a:t>点击</a:t>
            </a:r>
            <a:r>
              <a:rPr kumimoji="1" lang="en-US" altLang="zh-CN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Logo</a:t>
            </a:r>
            <a:r>
              <a:rPr kumimoji="1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50" y="1973942"/>
            <a:ext cx="5467350" cy="28771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466974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319083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974697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6" y="2374253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3098117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881976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50" y="1973941"/>
            <a:ext cx="5467350" cy="463787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466974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319083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974697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22"/>
          <p:cNvSpPr>
            <a:spLocks noEditPoints="1"/>
          </p:cNvSpPr>
          <p:nvPr userDrawn="1"/>
        </p:nvSpPr>
        <p:spPr bwMode="auto">
          <a:xfrm rot="10800000">
            <a:off x="1279524" y="4758556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6" y="2374253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3098117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881976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795766" y="4665835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50" y="1973941"/>
            <a:ext cx="5467350" cy="46001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466974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319083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974697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22"/>
          <p:cNvSpPr>
            <a:spLocks noEditPoints="1"/>
          </p:cNvSpPr>
          <p:nvPr userDrawn="1"/>
        </p:nvSpPr>
        <p:spPr bwMode="auto">
          <a:xfrm rot="10800000">
            <a:off x="1279524" y="4758556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6" y="2374253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3098117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881976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795766" y="4665835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14" name="Freeform 222"/>
          <p:cNvSpPr>
            <a:spLocks noEditPoints="1"/>
          </p:cNvSpPr>
          <p:nvPr userDrawn="1"/>
        </p:nvSpPr>
        <p:spPr bwMode="auto">
          <a:xfrm rot="10800000">
            <a:off x="1279524" y="5542415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1795766" y="5449694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49" y="1510545"/>
            <a:ext cx="11076873" cy="49283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00357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2727442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511301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22"/>
          <p:cNvSpPr>
            <a:spLocks noEditPoints="1"/>
          </p:cNvSpPr>
          <p:nvPr userDrawn="1"/>
        </p:nvSpPr>
        <p:spPr bwMode="auto">
          <a:xfrm rot="10800000">
            <a:off x="1279524" y="4295160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5" y="1910857"/>
            <a:ext cx="943025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2634721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418580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795766" y="4202439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14" name="Freeform 222"/>
          <p:cNvSpPr>
            <a:spLocks noEditPoints="1"/>
          </p:cNvSpPr>
          <p:nvPr userDrawn="1"/>
        </p:nvSpPr>
        <p:spPr bwMode="auto">
          <a:xfrm rot="10800000">
            <a:off x="1279524" y="5033626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1795766" y="4940905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6105525" y="2832063"/>
            <a:ext cx="297127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6130925" y="3618906"/>
            <a:ext cx="60795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1023" y="838163"/>
            <a:ext cx="6079596" cy="52937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3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9"/>
          <a:stretch>
            <a:fillRect/>
          </a:stretch>
        </p:blipFill>
        <p:spPr>
          <a:xfrm>
            <a:off x="0" y="0"/>
            <a:ext cx="12192000" cy="690224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231899"/>
            <a:ext cx="12192000" cy="5668297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7200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 userDrawn="1"/>
        </p:nvSpPr>
        <p:spPr>
          <a:xfrm>
            <a:off x="615043" y="344767"/>
            <a:ext cx="666750" cy="572355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1267441" y="330296"/>
            <a:ext cx="3098800" cy="457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69093" y="733636"/>
            <a:ext cx="2552700" cy="313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 userDrawn="1"/>
        </p:nvSpPr>
        <p:spPr>
          <a:xfrm>
            <a:off x="615043" y="344767"/>
            <a:ext cx="666750" cy="572355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1267441" y="330296"/>
            <a:ext cx="3098800" cy="457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9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69093" y="733636"/>
            <a:ext cx="2552700" cy="313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2047861" y="1489315"/>
            <a:ext cx="8134350" cy="707886"/>
          </a:xfrm>
          <a:gradFill>
            <a:gsLst>
              <a:gs pos="100000">
                <a:schemeClr val="tx2">
                  <a:lumMod val="85000"/>
                  <a:lumOff val="15000"/>
                  <a:alpha val="54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安徽工程大学图书馆介绍</a:t>
            </a:r>
            <a:endParaRPr lang="zh-CN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246357" y="5554523"/>
            <a:ext cx="4624874" cy="461665"/>
          </a:xfrm>
          <a:gradFill>
            <a:gsLst>
              <a:gs pos="100000">
                <a:schemeClr val="tx2">
                  <a:lumMod val="85000"/>
                  <a:lumOff val="15000"/>
                  <a:alpha val="54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安徽工程大学 图书馆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2020.9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www.ahpu.edu.cn/_upload/article/images/88/77/2d69c0394ef2a872d216aa4bdb53/2217cb50-e9f8-44fb-b518-40a7a9eb027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61" y="2425224"/>
            <a:ext cx="10356550" cy="26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5905501" y="2840943"/>
            <a:ext cx="2705099" cy="707886"/>
          </a:xfrm>
        </p:spPr>
        <p:txBody>
          <a:bodyPr/>
          <a:lstStyle/>
          <a:p>
            <a:r>
              <a:rPr lang="zh-CN" altLang="en-US" sz="4000" dirty="0" smtClean="0"/>
              <a:t>入馆准备</a:t>
            </a:r>
            <a:endParaRPr lang="en-US" altLang="zh-CN" sz="4000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590549" y="1548907"/>
            <a:ext cx="11391901" cy="14867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 smtClean="0"/>
              <a:t>完成新生入馆测试即可开通借阅权限，测试入口包括：</a:t>
            </a:r>
            <a:endParaRPr lang="en-US" altLang="zh-CN" sz="2400" b="1" dirty="0" smtClean="0"/>
          </a:p>
          <a:p>
            <a:pPr marL="0" indent="0">
              <a:buNone/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</a:t>
            </a:r>
            <a:r>
              <a:rPr lang="zh-CN" altLang="en-US" sz="2000" dirty="0"/>
              <a:t>图书馆主页（</a:t>
            </a:r>
            <a:r>
              <a:rPr lang="en-US" altLang="zh-CN" sz="2000" dirty="0"/>
              <a:t>lib.ahpu.edu.cn</a:t>
            </a:r>
            <a:r>
              <a:rPr lang="zh-CN" altLang="en-US" sz="2000" dirty="0"/>
              <a:t>）之新生专栏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2</a:t>
            </a:r>
            <a:r>
              <a:rPr lang="zh-CN" altLang="en-US" sz="2000" dirty="0" smtClean="0"/>
              <a:t>、安徽工程大学图书馆</a:t>
            </a:r>
            <a:r>
              <a:rPr lang="zh-CN" altLang="en-US" sz="2000" dirty="0"/>
              <a:t>微信公众</a:t>
            </a:r>
            <a:r>
              <a:rPr lang="zh-CN" altLang="en-US" sz="2000" dirty="0" smtClean="0"/>
              <a:t>号，扫描二维码关注公众号后，在</a:t>
            </a:r>
            <a:r>
              <a:rPr lang="zh-CN" altLang="en-US" sz="2000" dirty="0"/>
              <a:t>“我的图书馆”里进行入馆测试</a:t>
            </a:r>
            <a:endParaRPr lang="en-US" altLang="zh-CN" sz="2000" dirty="0"/>
          </a:p>
          <a:p>
            <a:pPr marL="0" indent="0">
              <a:buNone/>
            </a:pPr>
            <a:endParaRPr lang="en-US" altLang="zh-CN" sz="2000" dirty="0" smtClean="0"/>
          </a:p>
          <a:p>
            <a:pPr marL="0" indent="0">
              <a:buNone/>
            </a:pPr>
            <a:endParaRPr lang="zh-CN" altLang="en-US" sz="2800" dirty="0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615915" y="330296"/>
            <a:ext cx="5781059" cy="457104"/>
          </a:xfrm>
        </p:spPr>
        <p:txBody>
          <a:bodyPr/>
          <a:lstStyle/>
          <a:p>
            <a:r>
              <a:rPr lang="zh-CN" altLang="en-US" dirty="0" smtClean="0"/>
              <a:t>自助</a:t>
            </a:r>
            <a:r>
              <a:rPr lang="zh-CN" altLang="en-US" dirty="0"/>
              <a:t>开通借阅权限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9" y="3811436"/>
            <a:ext cx="4273862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819305" y="3035683"/>
            <a:ext cx="5474175" cy="3612768"/>
            <a:chOff x="5819305" y="3035683"/>
            <a:chExt cx="5474175" cy="361276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305" y="3035683"/>
              <a:ext cx="2660170" cy="3612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8627289" y="3480853"/>
              <a:ext cx="2666191" cy="2526576"/>
              <a:chOff x="8794748" y="4021295"/>
              <a:chExt cx="1460500" cy="1651048"/>
            </a:xfrm>
          </p:grpSpPr>
          <p:pic>
            <p:nvPicPr>
              <p:cNvPr id="8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4748" y="4021295"/>
                <a:ext cx="1460500" cy="14097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" name="矩形 8"/>
              <p:cNvSpPr/>
              <p:nvPr/>
            </p:nvSpPr>
            <p:spPr>
              <a:xfrm>
                <a:off x="9158303" y="5430995"/>
                <a:ext cx="733390" cy="241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zh-CN" dirty="0">
                    <a:solidFill>
                      <a:srgbClr val="FF0000"/>
                    </a:solidFill>
                    <a:latin typeface="华文新魏" pitchFamily="2" charset="-122"/>
                    <a:ea typeface="华文新魏" pitchFamily="2" charset="-122"/>
                  </a:rPr>
                  <a:t>微信公众号</a:t>
                </a:r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99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761999" y="1454480"/>
            <a:ext cx="11125199" cy="123157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zh-CN" altLang="en-US" sz="3800" dirty="0" smtClean="0"/>
              <a:t>测试系统</a:t>
            </a:r>
            <a:r>
              <a:rPr lang="zh-CN" altLang="zh-CN" sz="3800" b="1" dirty="0" smtClean="0"/>
              <a:t>登录账号：学号</a:t>
            </a:r>
            <a:r>
              <a:rPr lang="en-US" altLang="zh-CN" sz="3800" b="1" dirty="0" smtClean="0"/>
              <a:t>   </a:t>
            </a:r>
            <a:r>
              <a:rPr lang="zh-CN" altLang="zh-CN" sz="3800" b="1" dirty="0" smtClean="0"/>
              <a:t>初始密码：</a:t>
            </a:r>
            <a:r>
              <a:rPr lang="zh-CN" altLang="en-US" sz="3800" b="1" dirty="0" smtClean="0"/>
              <a:t>身份证后六位</a:t>
            </a:r>
            <a:r>
              <a:rPr lang="en-US" altLang="zh-CN" sz="3800" b="1" dirty="0" smtClean="0"/>
              <a:t> </a:t>
            </a:r>
            <a:r>
              <a:rPr lang="zh-CN" altLang="zh-CN" sz="3800" dirty="0" smtClean="0"/>
              <a:t>；核对信息后，开始学习和闯关</a:t>
            </a:r>
            <a:r>
              <a:rPr lang="zh-CN" altLang="en-US" sz="3800" dirty="0" smtClean="0"/>
              <a:t>，内容主要包括本馆概况、入馆须知、图书借还、数字资源和读者服务</a:t>
            </a:r>
            <a:r>
              <a:rPr lang="zh-CN" altLang="zh-CN" sz="3800" dirty="0" smtClean="0"/>
              <a:t>。顺利通关即可开通借阅权限！</a:t>
            </a:r>
          </a:p>
          <a:p>
            <a:endParaRPr lang="zh-CN" altLang="zh-CN" sz="2800" dirty="0"/>
          </a:p>
          <a:p>
            <a:pPr marL="0" indent="0">
              <a:buNone/>
            </a:pPr>
            <a:endParaRPr lang="zh-CN" altLang="en-US" sz="2800" dirty="0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入馆准备</a:t>
            </a:r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1" y="2933700"/>
            <a:ext cx="5731288" cy="28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933700"/>
            <a:ext cx="5638796" cy="28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0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1500" y="1190536"/>
            <a:ext cx="1135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/>
              <a:t>读者证使用</a:t>
            </a:r>
            <a:endParaRPr lang="zh-CN" altLang="zh-CN" sz="2800" dirty="0"/>
          </a:p>
          <a:p>
            <a:r>
              <a:rPr lang="en-US" altLang="zh-CN" dirty="0"/>
              <a:t>    </a:t>
            </a:r>
            <a:r>
              <a:rPr lang="en-US" altLang="zh-CN" dirty="0" smtClean="0"/>
              <a:t>    </a:t>
            </a:r>
            <a:r>
              <a:rPr lang="zh-CN" altLang="en-US" sz="2400" dirty="0"/>
              <a:t>校园</a:t>
            </a:r>
            <a:r>
              <a:rPr lang="zh-CN" altLang="en-US" sz="2400" dirty="0" smtClean="0"/>
              <a:t>卡即是各位同学的</a:t>
            </a:r>
            <a:r>
              <a:rPr lang="zh-CN" altLang="zh-CN" sz="2400" dirty="0" smtClean="0"/>
              <a:t>“读者证”</a:t>
            </a:r>
            <a:r>
              <a:rPr lang="zh-CN" altLang="en-US" sz="2400" dirty="0" smtClean="0"/>
              <a:t>，是</a:t>
            </a:r>
            <a:r>
              <a:rPr lang="zh-CN" altLang="zh-CN" sz="2400" dirty="0" smtClean="0"/>
              <a:t>读者</a:t>
            </a:r>
            <a:r>
              <a:rPr lang="zh-CN" altLang="en-US" sz="2400" dirty="0" smtClean="0"/>
              <a:t>进入图书馆和</a:t>
            </a:r>
            <a:r>
              <a:rPr lang="zh-CN" altLang="zh-CN" sz="2400" dirty="0" smtClean="0"/>
              <a:t>借阅</a:t>
            </a:r>
            <a:r>
              <a:rPr lang="zh-CN" altLang="en-US" sz="2400" dirty="0" smtClean="0"/>
              <a:t>书籍</a:t>
            </a:r>
            <a:r>
              <a:rPr lang="zh-CN" altLang="zh-CN" sz="2400" dirty="0" smtClean="0"/>
              <a:t>的</a:t>
            </a:r>
            <a:r>
              <a:rPr lang="zh-CN" altLang="zh-CN" sz="2400" dirty="0"/>
              <a:t>有效证件</a:t>
            </a:r>
            <a:r>
              <a:rPr lang="zh-CN" altLang="zh-CN" sz="2400" dirty="0" smtClean="0"/>
              <a:t>。</a:t>
            </a:r>
            <a:r>
              <a:rPr lang="zh-CN" altLang="en-US" sz="2400" dirty="0" smtClean="0"/>
              <a:t>通过图书馆主页登录“我的图书馆”，可以查看读者状态、维护读者个人信息。</a:t>
            </a:r>
            <a:r>
              <a:rPr lang="zh-CN" altLang="zh-CN" sz="2400" b="1" dirty="0"/>
              <a:t>读者条码</a:t>
            </a:r>
            <a:r>
              <a:rPr lang="zh-CN" altLang="zh-CN" sz="2400" b="1" dirty="0" smtClean="0"/>
              <a:t>号</a:t>
            </a:r>
            <a:r>
              <a:rPr lang="zh-CN" altLang="zh-CN" sz="2400" b="1" dirty="0"/>
              <a:t>即为学号，初始</a:t>
            </a:r>
            <a:r>
              <a:rPr lang="zh-CN" altLang="zh-CN" sz="2400" b="1" dirty="0" smtClean="0"/>
              <a:t>密码</a:t>
            </a:r>
            <a:r>
              <a:rPr lang="zh-CN" altLang="en-US" sz="2400" b="1" dirty="0" smtClean="0"/>
              <a:t>为身份证后六位</a:t>
            </a:r>
            <a:r>
              <a:rPr lang="zh-CN" altLang="zh-CN" sz="2400" b="1" dirty="0" smtClean="0"/>
              <a:t>。</a:t>
            </a:r>
            <a:endParaRPr lang="en-US" altLang="zh-CN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40" y="2756325"/>
            <a:ext cx="7628825" cy="377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47282" y="3098552"/>
            <a:ext cx="3914159" cy="2208443"/>
            <a:chOff x="209550" y="2530013"/>
            <a:chExt cx="3914159" cy="220844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2530013"/>
              <a:ext cx="3914159" cy="220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下箭头 6"/>
            <p:cNvSpPr/>
            <p:nvPr/>
          </p:nvSpPr>
          <p:spPr>
            <a:xfrm rot="-1080000" flipH="1">
              <a:off x="2358967" y="2698164"/>
              <a:ext cx="154075" cy="110422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左箭头 8"/>
          <p:cNvSpPr/>
          <p:nvPr/>
        </p:nvSpPr>
        <p:spPr>
          <a:xfrm>
            <a:off x="8972550" y="3723563"/>
            <a:ext cx="819150" cy="385200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学号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左箭头 9"/>
          <p:cNvSpPr/>
          <p:nvPr/>
        </p:nvSpPr>
        <p:spPr>
          <a:xfrm>
            <a:off x="8972549" y="4128871"/>
            <a:ext cx="1564821" cy="383961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身份证后六位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93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010275" y="2745692"/>
            <a:ext cx="5476875" cy="769441"/>
          </a:xfrm>
        </p:spPr>
        <p:txBody>
          <a:bodyPr/>
          <a:lstStyle/>
          <a:p>
            <a:r>
              <a:rPr lang="zh-CN" altLang="zh-CN" dirty="0"/>
              <a:t>如何借还书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找书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88" y="3064073"/>
            <a:ext cx="5844982" cy="297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09598" y="1452370"/>
            <a:ext cx="10842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 smtClean="0"/>
              <a:t>找书</a:t>
            </a:r>
            <a:endParaRPr lang="en-US" altLang="zh-CN" sz="3200" dirty="0"/>
          </a:p>
          <a:p>
            <a:r>
              <a:rPr lang="en-US" altLang="zh-CN" sz="2400" dirty="0" smtClean="0"/>
              <a:t>	</a:t>
            </a:r>
            <a:r>
              <a:rPr lang="zh-CN" altLang="zh-CN" sz="2400" dirty="0" smtClean="0"/>
              <a:t>途径</a:t>
            </a:r>
            <a:r>
              <a:rPr lang="zh-CN" altLang="zh-CN" sz="2400" dirty="0"/>
              <a:t>一：图书馆</a:t>
            </a:r>
            <a:r>
              <a:rPr lang="zh-CN" altLang="zh-CN" sz="2400" dirty="0" smtClean="0"/>
              <a:t>主页</a:t>
            </a:r>
            <a:r>
              <a:rPr lang="zh-CN" altLang="en-US" sz="2400" dirty="0" smtClean="0"/>
              <a:t>（</a:t>
            </a:r>
            <a:r>
              <a:rPr lang="en-US" altLang="zh-CN" sz="2400" dirty="0" smtClean="0"/>
              <a:t>lib.ahpu.edu.cn</a:t>
            </a:r>
            <a:r>
              <a:rPr lang="zh-CN" altLang="en-US" sz="2400" dirty="0" smtClean="0"/>
              <a:t>）之</a:t>
            </a:r>
            <a:r>
              <a:rPr lang="zh-CN" altLang="zh-CN" sz="2400" dirty="0" smtClean="0"/>
              <a:t>书目</a:t>
            </a:r>
            <a:r>
              <a:rPr lang="zh-CN" altLang="zh-CN" sz="2400" dirty="0"/>
              <a:t>检索</a:t>
            </a:r>
            <a:r>
              <a:rPr lang="zh-CN" altLang="zh-CN" sz="2400" dirty="0" smtClean="0"/>
              <a:t>系统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r>
              <a:rPr lang="en-US" altLang="zh-CN" sz="2400" dirty="0"/>
              <a:t>	</a:t>
            </a:r>
            <a:r>
              <a:rPr lang="zh-CN" altLang="zh-CN" sz="2400" dirty="0" smtClean="0"/>
              <a:t>途径</a:t>
            </a:r>
            <a:r>
              <a:rPr lang="zh-CN" altLang="zh-CN" sz="2400" dirty="0"/>
              <a:t>二：</a:t>
            </a:r>
            <a:r>
              <a:rPr lang="zh-CN" altLang="zh-CN" sz="2400" dirty="0" smtClean="0"/>
              <a:t>图书馆</a:t>
            </a:r>
            <a:r>
              <a:rPr lang="zh-CN" altLang="en-US" sz="2400" dirty="0" smtClean="0"/>
              <a:t>裙楼</a:t>
            </a:r>
            <a:r>
              <a:rPr lang="en-US" altLang="zh-CN" sz="2400" dirty="0" smtClean="0"/>
              <a:t>2-6</a:t>
            </a:r>
            <a:r>
              <a:rPr lang="zh-CN" altLang="en-US" sz="2400" dirty="0" smtClean="0"/>
              <a:t>楼均有</a:t>
            </a:r>
            <a:r>
              <a:rPr lang="zh-CN" altLang="zh-CN" sz="2400" dirty="0" smtClean="0"/>
              <a:t>“检索终端”</a:t>
            </a:r>
            <a:r>
              <a:rPr lang="zh-CN" altLang="en-US" sz="2400" dirty="0" smtClean="0"/>
              <a:t>供检索使用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3064073"/>
            <a:ext cx="5920324" cy="297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2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找书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209175" y="2393954"/>
            <a:ext cx="9587377" cy="3751740"/>
            <a:chOff x="1524000" y="142875"/>
            <a:chExt cx="9144000" cy="6572250"/>
          </a:xfrm>
        </p:grpSpPr>
        <p:sp>
          <p:nvSpPr>
            <p:cNvPr id="6" name="Text Box 4"/>
            <p:cNvSpPr txBox="1"/>
            <p:nvPr/>
          </p:nvSpPr>
          <p:spPr>
            <a:xfrm>
              <a:off x="3556000" y="3149600"/>
              <a:ext cx="5080000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索书号</a:t>
              </a: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7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42875"/>
              <a:ext cx="9144000" cy="65722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AutoShape 5"/>
            <p:cNvSpPr/>
            <p:nvPr/>
          </p:nvSpPr>
          <p:spPr>
            <a:xfrm>
              <a:off x="6096000" y="1785938"/>
              <a:ext cx="1657350" cy="647700"/>
            </a:xfrm>
            <a:prstGeom prst="wedgeRectCallout">
              <a:avLst>
                <a:gd name="adj1" fmla="val -131745"/>
                <a:gd name="adj2" fmla="val 44315"/>
              </a:avLst>
            </a:prstGeom>
            <a:solidFill>
              <a:srgbClr val="FFFFFF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rgbClr val="E62178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索书号</a:t>
              </a:r>
            </a:p>
          </p:txBody>
        </p:sp>
        <p:sp>
          <p:nvSpPr>
            <p:cNvPr id="9" name="Oval 6"/>
            <p:cNvSpPr/>
            <p:nvPr/>
          </p:nvSpPr>
          <p:spPr>
            <a:xfrm>
              <a:off x="3503613" y="2146300"/>
              <a:ext cx="1223962" cy="431800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Oval 7"/>
            <p:cNvSpPr/>
            <p:nvPr/>
          </p:nvSpPr>
          <p:spPr>
            <a:xfrm>
              <a:off x="4238625" y="4151313"/>
              <a:ext cx="719138" cy="1920875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Oval 8"/>
            <p:cNvSpPr/>
            <p:nvPr/>
          </p:nvSpPr>
          <p:spPr>
            <a:xfrm>
              <a:off x="9121775" y="4222750"/>
              <a:ext cx="863600" cy="431800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AutoShape 9"/>
            <p:cNvSpPr/>
            <p:nvPr/>
          </p:nvSpPr>
          <p:spPr>
            <a:xfrm>
              <a:off x="8686800" y="2997200"/>
              <a:ext cx="1766888" cy="720725"/>
            </a:xfrm>
            <a:prstGeom prst="wedgeRoundRectCallout">
              <a:avLst>
                <a:gd name="adj1" fmla="val 44069"/>
                <a:gd name="adj2" fmla="val 235375"/>
                <a:gd name="adj3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dirty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若此书全部借</a:t>
              </a:r>
              <a:endParaRPr lang="en-US" altLang="zh-CN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dirty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出可以预约</a:t>
              </a:r>
            </a:p>
          </p:txBody>
        </p:sp>
        <p:sp>
          <p:nvSpPr>
            <p:cNvPr id="14" name="Rectangle 11"/>
            <p:cNvSpPr/>
            <p:nvPr/>
          </p:nvSpPr>
          <p:spPr>
            <a:xfrm>
              <a:off x="1666875" y="4143375"/>
              <a:ext cx="8858250" cy="2428875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Oval 12"/>
            <p:cNvSpPr/>
            <p:nvPr/>
          </p:nvSpPr>
          <p:spPr>
            <a:xfrm>
              <a:off x="7450138" y="4151313"/>
              <a:ext cx="574675" cy="1349375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Oval 8"/>
            <p:cNvSpPr/>
            <p:nvPr/>
          </p:nvSpPr>
          <p:spPr>
            <a:xfrm>
              <a:off x="5524500" y="4214813"/>
              <a:ext cx="1285875" cy="1928812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rcRect t="11679" r="62000" b="3467"/>
            <a:stretch>
              <a:fillRect/>
            </a:stretch>
          </p:blipFill>
          <p:spPr>
            <a:xfrm>
              <a:off x="7810500" y="1000125"/>
              <a:ext cx="963613" cy="14287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1209176" y="1478084"/>
            <a:ext cx="7307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通过检索系统查找所</a:t>
            </a:r>
            <a:r>
              <a:rPr lang="zh-CN" altLang="en-US" sz="2000" dirty="0" smtClean="0"/>
              <a:t>需书籍，根据查找反馈结果，</a:t>
            </a:r>
            <a:endParaRPr lang="en-US" altLang="zh-CN" sz="2000" dirty="0" smtClean="0"/>
          </a:p>
          <a:p>
            <a:r>
              <a:rPr lang="zh-CN" altLang="en-US" sz="2000" dirty="0" smtClean="0"/>
              <a:t>按照索书号或者图书位置导航图找到相应书籍进行借阅</a:t>
            </a:r>
            <a:r>
              <a:rPr lang="zh-CN" altLang="en-US" dirty="0" smtClean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18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找书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1119352" y="1254824"/>
            <a:ext cx="1021605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dirty="0">
                <a:latin typeface="+mn-lt"/>
              </a:rPr>
              <a:t>图书馆的</a:t>
            </a:r>
            <a:r>
              <a:rPr lang="zh-CN" altLang="en-US" sz="2400" dirty="0" smtClean="0">
                <a:latin typeface="+mn-lt"/>
              </a:rPr>
              <a:t>书是按照索书号  从</a:t>
            </a:r>
            <a:r>
              <a:rPr lang="zh-CN" altLang="en-US" sz="2400" dirty="0">
                <a:latin typeface="+mn-lt"/>
              </a:rPr>
              <a:t>左到右从上至下进行</a:t>
            </a:r>
            <a:r>
              <a:rPr lang="zh-CN" altLang="en-US" sz="2400" dirty="0" smtClean="0">
                <a:latin typeface="+mn-lt"/>
              </a:rPr>
              <a:t>排列，方便大家查找</a:t>
            </a:r>
            <a:endParaRPr lang="zh-CN" altLang="en-US" sz="2400" dirty="0">
              <a:latin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81870" y="1766994"/>
            <a:ext cx="8223305" cy="4913591"/>
            <a:chOff x="1660634" y="1798527"/>
            <a:chExt cx="8223305" cy="491359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634" y="1798527"/>
              <a:ext cx="8223305" cy="4913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标注 5"/>
            <p:cNvSpPr/>
            <p:nvPr/>
          </p:nvSpPr>
          <p:spPr>
            <a:xfrm>
              <a:off x="4112992" y="4020207"/>
              <a:ext cx="1285875" cy="1143000"/>
            </a:xfrm>
            <a:prstGeom prst="wedgeRectCallout">
              <a:avLst>
                <a:gd name="adj1" fmla="val 91319"/>
                <a:gd name="adj2" fmla="val 37128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>
                  <a:solidFill>
                    <a:srgbClr val="92D050"/>
                  </a:solidFill>
                  <a:latin typeface="+mn-ea"/>
                </a:rPr>
                <a:t>索书号</a:t>
              </a:r>
              <a:endParaRPr lang="en-US" altLang="zh-CN" sz="2400" dirty="0">
                <a:solidFill>
                  <a:srgbClr val="92D050"/>
                </a:solidFill>
                <a:latin typeface="+mn-ea"/>
              </a:endParaRPr>
            </a:p>
            <a:p>
              <a:r>
                <a:rPr lang="zh-CN" altLang="en-US" sz="2400" dirty="0">
                  <a:solidFill>
                    <a:srgbClr val="92D050"/>
                  </a:solidFill>
                  <a:latin typeface="+mn-ea"/>
                </a:rPr>
                <a:t>在这里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7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4926" y="1195004"/>
            <a:ext cx="106487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b="1" dirty="0" smtClean="0"/>
              <a:t>借书</a:t>
            </a:r>
            <a:endParaRPr lang="en-US" altLang="zh-CN" sz="2400" dirty="0" smtClean="0"/>
          </a:p>
          <a:p>
            <a:pPr lvl="0">
              <a:lnSpc>
                <a:spcPct val="150000"/>
              </a:lnSpc>
            </a:pPr>
            <a:r>
              <a:rPr lang="zh-CN" altLang="en-US" sz="2400" b="1" dirty="0" smtClean="0"/>
              <a:t>自助借书（通过自助借还书机）</a:t>
            </a:r>
            <a:endParaRPr lang="en-US" altLang="zh-CN" sz="2400" b="1" dirty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1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将</a:t>
            </a:r>
            <a:r>
              <a:rPr lang="zh-CN" altLang="zh-CN" sz="2400" dirty="0"/>
              <a:t>图书放到“图书放置区”</a:t>
            </a:r>
            <a:r>
              <a:rPr lang="zh-CN" altLang="zh-CN" sz="2400" dirty="0" smtClean="0"/>
              <a:t>平台</a:t>
            </a:r>
            <a:endParaRPr lang="en-US" altLang="zh-CN" sz="2400" dirty="0" smtClean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点</a:t>
            </a:r>
            <a:r>
              <a:rPr lang="zh-CN" altLang="en-US" sz="2400" dirty="0" smtClean="0"/>
              <a:t>击屏幕上的</a:t>
            </a:r>
            <a:r>
              <a:rPr lang="zh-CN" altLang="zh-CN" sz="2400" dirty="0" smtClean="0"/>
              <a:t>“借书”</a:t>
            </a:r>
            <a:r>
              <a:rPr lang="zh-CN" altLang="en-US" sz="2400" dirty="0" smtClean="0"/>
              <a:t>按钮</a:t>
            </a:r>
            <a:endParaRPr lang="zh-CN" altLang="zh-CN" sz="2400" dirty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3</a:t>
            </a:r>
            <a:r>
              <a:rPr lang="zh-CN" altLang="en-US" sz="2400" dirty="0" smtClean="0"/>
              <a:t>）将“校园卡”放在读卡位置</a:t>
            </a:r>
            <a:endParaRPr lang="en-US" altLang="zh-CN" sz="2400" dirty="0" smtClean="0"/>
          </a:p>
          <a:p>
            <a:pPr lvl="0"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4</a:t>
            </a:r>
            <a:r>
              <a:rPr lang="zh-CN" altLang="en-US" sz="2400" dirty="0"/>
              <a:t>）</a:t>
            </a:r>
            <a:r>
              <a:rPr lang="zh-CN" altLang="zh-CN" sz="2400" dirty="0" smtClean="0"/>
              <a:t>按屏幕</a:t>
            </a:r>
            <a:r>
              <a:rPr lang="zh-CN" altLang="en-US" sz="2400" dirty="0"/>
              <a:t>提示</a:t>
            </a:r>
            <a:r>
              <a:rPr lang="zh-CN" altLang="zh-CN" sz="2400" dirty="0" smtClean="0"/>
              <a:t>核对</a:t>
            </a:r>
            <a:r>
              <a:rPr lang="zh-CN" altLang="zh-CN" sz="2400" dirty="0"/>
              <a:t>书名</a:t>
            </a:r>
            <a:r>
              <a:rPr lang="zh-CN" altLang="zh-CN" sz="2400" dirty="0" smtClean="0"/>
              <a:t>和</a:t>
            </a:r>
            <a:r>
              <a:rPr lang="zh-CN" altLang="en-US" sz="2400" dirty="0"/>
              <a:t>册</a:t>
            </a:r>
            <a:r>
              <a:rPr lang="zh-CN" altLang="en-US" sz="2400" dirty="0" smtClean="0"/>
              <a:t>数并确认</a:t>
            </a:r>
            <a:endParaRPr lang="zh-CN" altLang="zh-CN" sz="2400" dirty="0"/>
          </a:p>
          <a:p>
            <a:pPr lvl="0"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5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屏幕</a:t>
            </a:r>
            <a:r>
              <a:rPr lang="zh-CN" altLang="zh-CN" sz="2400" dirty="0"/>
              <a:t>提示“操作成功”</a:t>
            </a:r>
            <a:r>
              <a:rPr lang="zh-CN" altLang="zh-CN" sz="2400" dirty="0" smtClean="0"/>
              <a:t>后借阅</a:t>
            </a:r>
            <a:r>
              <a:rPr lang="zh-CN" altLang="zh-CN" sz="2400" dirty="0"/>
              <a:t>完成，取走校园</a:t>
            </a:r>
            <a:r>
              <a:rPr lang="zh-CN" altLang="zh-CN" sz="2400" dirty="0" smtClean="0"/>
              <a:t>卡</a:t>
            </a:r>
            <a:r>
              <a:rPr lang="zh-CN" altLang="en-US" sz="2400" dirty="0" smtClean="0"/>
              <a:t>和图书即可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zh-CN" sz="2400" b="1" dirty="0"/>
              <a:t>人工借还书</a:t>
            </a:r>
          </a:p>
          <a:p>
            <a:pPr>
              <a:lnSpc>
                <a:spcPct val="150000"/>
              </a:lnSpc>
            </a:pPr>
            <a:r>
              <a:rPr lang="zh-CN" altLang="zh-CN" sz="2400" dirty="0"/>
              <a:t>借还书遇到问题，比如图书逾期等问题时到二楼综合服务台</a:t>
            </a:r>
            <a:r>
              <a:rPr lang="zh-CN" altLang="zh-CN" sz="2400" b="1" dirty="0"/>
              <a:t>借还书处</a:t>
            </a:r>
            <a:r>
              <a:rPr lang="zh-CN" altLang="zh-CN" sz="2400" dirty="0"/>
              <a:t>咨询办理</a:t>
            </a:r>
            <a:r>
              <a:rPr lang="zh-CN" altLang="zh-CN" sz="2400" dirty="0" smtClean="0"/>
              <a:t>。</a:t>
            </a:r>
            <a:endParaRPr lang="zh-CN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3334" y="1328265"/>
            <a:ext cx="1075508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/>
              <a:t>还书</a:t>
            </a:r>
            <a:endParaRPr lang="en-US" altLang="zh-CN" sz="2400" b="1" dirty="0" smtClean="0"/>
          </a:p>
          <a:p>
            <a:pPr lvl="0">
              <a:lnSpc>
                <a:spcPct val="150000"/>
              </a:lnSpc>
            </a:pPr>
            <a:r>
              <a:rPr lang="zh-CN" altLang="en-US" sz="2400" b="1" dirty="0" smtClean="0"/>
              <a:t>自助</a:t>
            </a:r>
            <a:r>
              <a:rPr lang="zh-CN" altLang="en-US" sz="2400" b="1" dirty="0"/>
              <a:t>还书（通过自助借还书机）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1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将</a:t>
            </a:r>
            <a:r>
              <a:rPr lang="zh-CN" altLang="zh-CN" sz="2400" dirty="0"/>
              <a:t>图书放到“图书放置区”</a:t>
            </a:r>
            <a:r>
              <a:rPr lang="zh-CN" altLang="zh-CN" sz="2400" dirty="0" smtClean="0"/>
              <a:t>平台</a:t>
            </a:r>
            <a:endParaRPr lang="en-US" altLang="zh-CN" sz="2400" smtClean="0"/>
          </a:p>
          <a:p>
            <a:pPr>
              <a:lnSpc>
                <a:spcPct val="150000"/>
              </a:lnSpc>
            </a:pPr>
            <a:r>
              <a:rPr lang="zh-CN" altLang="en-US" sz="2400" smtClean="0"/>
              <a:t>（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）点击屏幕上的</a:t>
            </a:r>
            <a:r>
              <a:rPr lang="zh-CN" altLang="zh-CN" sz="2400" dirty="0" smtClean="0"/>
              <a:t>“还书”</a:t>
            </a:r>
            <a:r>
              <a:rPr lang="zh-CN" altLang="en-US" sz="2400" dirty="0" smtClean="0"/>
              <a:t>按钮</a:t>
            </a:r>
            <a:r>
              <a:rPr lang="en-US" altLang="zh-CN" sz="2400" dirty="0" smtClean="0"/>
              <a:t>  </a:t>
            </a:r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按</a:t>
            </a:r>
            <a:r>
              <a:rPr lang="zh-CN" altLang="zh-CN" sz="2400" dirty="0"/>
              <a:t>屏幕提示核对书名和册数无误</a:t>
            </a:r>
            <a:r>
              <a:rPr lang="zh-CN" altLang="zh-CN" sz="2400" dirty="0" smtClean="0"/>
              <a:t>后</a:t>
            </a:r>
            <a:r>
              <a:rPr lang="zh-CN" altLang="en-US" sz="2400" dirty="0" smtClean="0"/>
              <a:t>，单击</a:t>
            </a:r>
            <a:r>
              <a:rPr lang="zh-CN" altLang="zh-CN" sz="2400" dirty="0" smtClean="0"/>
              <a:t>“确认”</a:t>
            </a:r>
            <a:endParaRPr lang="en-US" altLang="zh-CN" sz="2400" dirty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）</a:t>
            </a:r>
            <a:r>
              <a:rPr lang="en-US" altLang="zh-CN" sz="2400" dirty="0" smtClean="0"/>
              <a:t>  </a:t>
            </a:r>
            <a:r>
              <a:rPr lang="zh-CN" altLang="zh-CN" sz="2400" dirty="0" smtClean="0"/>
              <a:t>屏幕</a:t>
            </a:r>
            <a:r>
              <a:rPr lang="zh-CN" altLang="zh-CN" sz="2400" dirty="0"/>
              <a:t>提示“操作成功”</a:t>
            </a:r>
            <a:r>
              <a:rPr lang="zh-CN" altLang="zh-CN" sz="2400" dirty="0" smtClean="0"/>
              <a:t>后</a:t>
            </a:r>
            <a:r>
              <a:rPr lang="zh-CN" altLang="en-US" sz="2400" dirty="0" smtClean="0"/>
              <a:t>单击</a:t>
            </a:r>
            <a:r>
              <a:rPr lang="zh-CN" altLang="zh-CN" sz="2400" dirty="0" smtClean="0"/>
              <a:t> “返回”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，</a:t>
            </a:r>
            <a:r>
              <a:rPr lang="zh-CN" altLang="zh-CN" sz="2400" dirty="0" smtClean="0"/>
              <a:t>将</a:t>
            </a:r>
            <a:r>
              <a:rPr lang="zh-CN" altLang="zh-CN" sz="2400" dirty="0"/>
              <a:t>还回的图书放进还书</a:t>
            </a:r>
            <a:r>
              <a:rPr lang="zh-CN" altLang="zh-CN" sz="2400" dirty="0" smtClean="0"/>
              <a:t>车</a:t>
            </a:r>
            <a:r>
              <a:rPr lang="zh-CN" altLang="en-US" sz="2400" dirty="0" smtClean="0"/>
              <a:t>即可</a:t>
            </a:r>
            <a:endParaRPr lang="zh-CN" altLang="zh-CN" sz="2400" dirty="0"/>
          </a:p>
          <a:p>
            <a:pPr>
              <a:lnSpc>
                <a:spcPct val="150000"/>
              </a:lnSpc>
            </a:pP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zh-CN" sz="2400" dirty="0" smtClean="0"/>
              <a:t>还</a:t>
            </a:r>
            <a:r>
              <a:rPr lang="zh-CN" altLang="zh-CN" sz="2400" dirty="0"/>
              <a:t>可以使用</a:t>
            </a:r>
            <a:r>
              <a:rPr lang="en-US" altLang="zh-CN" sz="2400" b="1" dirty="0"/>
              <a:t>24</a:t>
            </a:r>
            <a:r>
              <a:rPr lang="zh-CN" altLang="zh-CN" sz="2400" b="1" dirty="0"/>
              <a:t>小时自助还书机</a:t>
            </a:r>
            <a:r>
              <a:rPr lang="zh-CN" altLang="zh-CN" sz="2400" dirty="0"/>
              <a:t>（图书馆</a:t>
            </a:r>
            <a:r>
              <a:rPr lang="zh-CN" altLang="zh-CN" sz="2400" dirty="0" smtClean="0"/>
              <a:t>大门</a:t>
            </a:r>
            <a:r>
              <a:rPr lang="zh-CN" altLang="en-US" sz="2400" dirty="0" smtClean="0"/>
              <a:t>外右侧</a:t>
            </a:r>
            <a:r>
              <a:rPr lang="zh-CN" altLang="zh-CN" sz="2400" dirty="0" smtClean="0"/>
              <a:t>，</a:t>
            </a:r>
            <a:r>
              <a:rPr lang="zh-CN" altLang="zh-CN" sz="2400" dirty="0"/>
              <a:t>按说明进行操作</a:t>
            </a:r>
            <a:r>
              <a:rPr lang="zh-CN" altLang="zh-CN" sz="2400" dirty="0" smtClean="0"/>
              <a:t>）</a:t>
            </a:r>
            <a:endParaRPr lang="en-US" altLang="zh-CN" sz="2400" dirty="0" smtClean="0"/>
          </a:p>
          <a:p>
            <a:endParaRPr lang="en-US" altLang="zh-CN" dirty="0" smtClean="0"/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6679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2"/>
          </p:nvPr>
        </p:nvSpPr>
        <p:spPr>
          <a:xfrm>
            <a:off x="1795765" y="1820917"/>
            <a:ext cx="7868739" cy="954107"/>
          </a:xfrm>
        </p:spPr>
        <p:txBody>
          <a:bodyPr/>
          <a:lstStyle/>
          <a:p>
            <a:r>
              <a:rPr lang="zh-CN" altLang="zh-CN" b="1" dirty="0" smtClean="0"/>
              <a:t>一</a:t>
            </a:r>
            <a:r>
              <a:rPr lang="zh-CN" altLang="zh-CN" b="1" dirty="0"/>
              <a:t>、图书馆概况</a:t>
            </a:r>
            <a:endParaRPr lang="zh-CN" altLang="zh-CN" dirty="0"/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/>
          </p:nvPr>
        </p:nvSpPr>
        <p:spPr>
          <a:xfrm>
            <a:off x="1795765" y="2634721"/>
            <a:ext cx="10024058" cy="461665"/>
          </a:xfrm>
        </p:spPr>
        <p:txBody>
          <a:bodyPr/>
          <a:lstStyle/>
          <a:p>
            <a:r>
              <a:rPr lang="zh-CN" altLang="zh-CN" b="1" dirty="0"/>
              <a:t>二</a:t>
            </a:r>
            <a:r>
              <a:rPr lang="zh-CN" altLang="zh-CN" b="1" dirty="0" smtClean="0"/>
              <a:t>、</a:t>
            </a:r>
            <a:r>
              <a:rPr lang="zh-CN" altLang="en-US" b="1" dirty="0" smtClean="0"/>
              <a:t>入馆准备</a:t>
            </a:r>
            <a:endParaRPr lang="zh-CN" altLang="zh-CN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4"/>
          </p:nvPr>
        </p:nvSpPr>
        <p:spPr>
          <a:xfrm>
            <a:off x="1795766" y="3433570"/>
            <a:ext cx="9761650" cy="461665"/>
          </a:xfrm>
        </p:spPr>
        <p:txBody>
          <a:bodyPr/>
          <a:lstStyle/>
          <a:p>
            <a:r>
              <a:rPr lang="zh-CN" altLang="zh-CN" b="1" dirty="0"/>
              <a:t>三、如何借还书</a:t>
            </a:r>
            <a:endParaRPr lang="zh-CN" altLang="zh-CN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5"/>
          </p:nvPr>
        </p:nvSpPr>
        <p:spPr>
          <a:xfrm>
            <a:off x="1795766" y="4202439"/>
            <a:ext cx="9761650" cy="461665"/>
          </a:xfrm>
        </p:spPr>
        <p:txBody>
          <a:bodyPr/>
          <a:lstStyle/>
          <a:p>
            <a:r>
              <a:rPr lang="zh-CN" altLang="zh-CN" b="1" dirty="0"/>
              <a:t>四</a:t>
            </a:r>
            <a:r>
              <a:rPr lang="zh-CN" altLang="zh-CN" b="1" dirty="0" smtClean="0"/>
              <a:t>、</a:t>
            </a:r>
            <a:r>
              <a:rPr lang="zh-CN" altLang="en-US" b="1" dirty="0" smtClean="0"/>
              <a:t>无处不在的</a:t>
            </a:r>
            <a:r>
              <a:rPr lang="zh-CN" altLang="zh-CN" b="1" dirty="0" smtClean="0"/>
              <a:t>图书馆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1795766" y="4970885"/>
            <a:ext cx="9430252" cy="461665"/>
          </a:xfrm>
        </p:spPr>
        <p:txBody>
          <a:bodyPr/>
          <a:lstStyle/>
          <a:p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五、预约入馆（重要）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0501" y="1825076"/>
            <a:ext cx="117729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b="1" dirty="0" smtClean="0"/>
              <a:t>借阅</a:t>
            </a:r>
            <a:r>
              <a:rPr lang="zh-CN" altLang="zh-CN" sz="4000" b="1" dirty="0"/>
              <a:t>规则</a:t>
            </a:r>
          </a:p>
          <a:p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zh-CN" sz="2800" dirty="0" smtClean="0"/>
              <a:t>借阅</a:t>
            </a:r>
            <a:r>
              <a:rPr lang="zh-CN" altLang="zh-CN" sz="2800" dirty="0"/>
              <a:t>权限：读者每人可借图书</a:t>
            </a:r>
            <a:r>
              <a:rPr lang="en-US" altLang="zh-CN" sz="2800" dirty="0"/>
              <a:t>15</a:t>
            </a:r>
            <a:r>
              <a:rPr lang="zh-CN" altLang="zh-CN" sz="2800" dirty="0"/>
              <a:t>册。</a:t>
            </a:r>
          </a:p>
          <a:p>
            <a:pPr>
              <a:lnSpc>
                <a:spcPct val="150000"/>
              </a:lnSpc>
            </a:pPr>
            <a:r>
              <a:rPr lang="zh-CN" altLang="zh-CN" sz="2800" dirty="0"/>
              <a:t>借阅期限：教职工、研究生借阅期限：图书</a:t>
            </a:r>
            <a:r>
              <a:rPr lang="en-US" altLang="zh-CN" sz="2800" dirty="0"/>
              <a:t>90</a:t>
            </a:r>
            <a:r>
              <a:rPr lang="zh-CN" altLang="zh-CN" sz="2800" dirty="0"/>
              <a:t>天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                     </a:t>
            </a:r>
            <a:r>
              <a:rPr lang="zh-CN" altLang="zh-CN" sz="2800" dirty="0"/>
              <a:t>本科生借阅期限：图书</a:t>
            </a:r>
            <a:r>
              <a:rPr lang="en-US" altLang="zh-CN" sz="2800" dirty="0"/>
              <a:t>60</a:t>
            </a:r>
            <a:r>
              <a:rPr lang="zh-CN" altLang="zh-CN" sz="2800" dirty="0"/>
              <a:t>天</a:t>
            </a:r>
          </a:p>
          <a:p>
            <a:pPr>
              <a:lnSpc>
                <a:spcPct val="150000"/>
              </a:lnSpc>
            </a:pPr>
            <a:r>
              <a:rPr lang="zh-CN" altLang="zh-CN" sz="2800" dirty="0"/>
              <a:t>借阅范围：除 “样本书”外</a:t>
            </a:r>
            <a:r>
              <a:rPr lang="zh-CN" altLang="en-US" sz="2800" dirty="0"/>
              <a:t>的</a:t>
            </a:r>
            <a:r>
              <a:rPr lang="zh-CN" altLang="zh-CN" sz="2800" dirty="0"/>
              <a:t>图书均可借阅</a:t>
            </a:r>
            <a:r>
              <a:rPr lang="zh-CN" altLang="en-US" sz="2800" dirty="0"/>
              <a:t>，</a:t>
            </a:r>
            <a:r>
              <a:rPr lang="zh-CN" altLang="zh-CN" sz="2800" dirty="0"/>
              <a:t>期刊</a:t>
            </a:r>
            <a:r>
              <a:rPr lang="zh-CN" altLang="zh-CN" sz="2800" dirty="0" smtClean="0"/>
              <a:t>、</a:t>
            </a:r>
            <a:r>
              <a:rPr lang="zh-CN" altLang="en-US" sz="2800" dirty="0"/>
              <a:t>报</a:t>
            </a:r>
            <a:r>
              <a:rPr lang="zh-CN" altLang="zh-CN" sz="2800" dirty="0" smtClean="0"/>
              <a:t>刊</a:t>
            </a:r>
            <a:r>
              <a:rPr lang="zh-CN" altLang="zh-CN" sz="2800" dirty="0"/>
              <a:t>只供</a:t>
            </a:r>
            <a:r>
              <a:rPr lang="zh-CN" altLang="en-US" sz="2800" dirty="0"/>
              <a:t>阅览室</a:t>
            </a:r>
            <a:r>
              <a:rPr lang="zh-CN" altLang="zh-CN" sz="2800" dirty="0"/>
              <a:t>阅览。</a:t>
            </a:r>
          </a:p>
        </p:txBody>
      </p:sp>
    </p:spTree>
    <p:extLst>
      <p:ext uri="{BB962C8B-B14F-4D97-AF65-F5344CB8AC3E}">
        <p14:creationId xmlns:p14="http://schemas.microsoft.com/office/powerpoint/2010/main" val="4967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5144" y="1382985"/>
            <a:ext cx="4175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/>
              <a:t>丰富的</a:t>
            </a:r>
            <a:r>
              <a:rPr lang="zh-CN" altLang="en-US" sz="4000" b="1" dirty="0"/>
              <a:t>电子</a:t>
            </a:r>
            <a:r>
              <a:rPr lang="zh-CN" altLang="en-US" sz="4000" b="1" dirty="0" smtClean="0"/>
              <a:t>资源</a:t>
            </a:r>
            <a:endParaRPr lang="zh-CN" altLang="zh-CN" sz="2800" dirty="0"/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719705616"/>
              </p:ext>
            </p:extLst>
          </p:nvPr>
        </p:nvGraphicFramePr>
        <p:xfrm>
          <a:off x="609600" y="215996"/>
          <a:ext cx="11201400" cy="6527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9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0501" y="1935435"/>
            <a:ext cx="11772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/>
              <a:t>	</a:t>
            </a:r>
            <a:r>
              <a:rPr lang="zh-CN" altLang="en-US" sz="2800" dirty="0" smtClean="0"/>
              <a:t>我校已正式</a:t>
            </a:r>
            <a:r>
              <a:rPr lang="zh-CN" altLang="en-US" sz="2800" dirty="0"/>
              <a:t>加入</a:t>
            </a:r>
            <a:r>
              <a:rPr lang="en-US" altLang="zh-CN" sz="2800" dirty="0"/>
              <a:t>CARSI</a:t>
            </a:r>
            <a:r>
              <a:rPr lang="zh-CN" altLang="en-US" sz="2800" dirty="0"/>
              <a:t>，</a:t>
            </a:r>
            <a:r>
              <a:rPr lang="en-US" altLang="zh-CN" sz="2800" dirty="0"/>
              <a:t>CARSI</a:t>
            </a:r>
            <a:r>
              <a:rPr lang="zh-CN" altLang="en-US" sz="2800" dirty="0"/>
              <a:t>是中国教育科研计算机网统一认证与资源共享基础设施（</a:t>
            </a:r>
            <a:r>
              <a:rPr lang="en-US" altLang="zh-CN" sz="2800" dirty="0"/>
              <a:t>CERNET Authentication and Resource Sharing Infrastructure</a:t>
            </a:r>
            <a:r>
              <a:rPr lang="zh-CN" altLang="en-US" sz="2800" dirty="0"/>
              <a:t>），由北京大学计算中心发起建设，在我校统一身份</a:t>
            </a:r>
            <a:r>
              <a:rPr lang="zh-CN" altLang="en-US" sz="2800" dirty="0" smtClean="0"/>
              <a:t>认证系统</a:t>
            </a:r>
            <a:r>
              <a:rPr lang="zh-CN" altLang="en-US" sz="2800" dirty="0"/>
              <a:t>基础上，面向全校师生提供跨域身份认证和资源共享</a:t>
            </a:r>
            <a:r>
              <a:rPr lang="zh-CN" altLang="en-US" sz="2800" dirty="0" smtClean="0"/>
              <a:t>服务，保证师生能够在校内校外均可访问和使用各种电子资源。</a:t>
            </a:r>
            <a:endParaRPr lang="zh-CN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10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35" y="2590450"/>
            <a:ext cx="8156358" cy="343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9093" y="1605630"/>
            <a:ext cx="84267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以上资源均可通过图书馆主页资源板块找到相应链接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2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5648324" y="2764743"/>
            <a:ext cx="6124575" cy="584775"/>
          </a:xfrm>
        </p:spPr>
        <p:txBody>
          <a:bodyPr/>
          <a:lstStyle/>
          <a:p>
            <a:r>
              <a:rPr lang="zh-CN" altLang="en-US" sz="3200" dirty="0" smtClean="0"/>
              <a:t>无处不在的</a:t>
            </a:r>
            <a:r>
              <a:rPr lang="zh-CN" altLang="zh-CN" sz="3200" dirty="0" smtClean="0"/>
              <a:t>图书馆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049073" y="838163"/>
            <a:ext cx="6079596" cy="5293757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54167" y="2340062"/>
            <a:ext cx="7883667" cy="3941554"/>
            <a:chOff x="381000" y="2679700"/>
            <a:chExt cx="4360753" cy="32131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316960"/>
              <a:ext cx="4360753" cy="1996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直接箭头连接符 5"/>
            <p:cNvCxnSpPr/>
            <p:nvPr/>
          </p:nvCxnSpPr>
          <p:spPr>
            <a:xfrm>
              <a:off x="4191000" y="2679700"/>
              <a:ext cx="0" cy="63726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V="1">
              <a:off x="3098800" y="5313356"/>
              <a:ext cx="0" cy="57944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810390" y="1392289"/>
            <a:ext cx="10924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/>
              <a:t>在</a:t>
            </a:r>
            <a:r>
              <a:rPr lang="zh-CN" altLang="zh-CN" sz="3200" dirty="0" smtClean="0"/>
              <a:t>图书馆</a:t>
            </a:r>
            <a:r>
              <a:rPr lang="zh-CN" altLang="zh-CN" sz="3200" dirty="0"/>
              <a:t>主页</a:t>
            </a:r>
            <a:r>
              <a:rPr lang="zh-CN" altLang="en-US" sz="3200" dirty="0"/>
              <a:t>（</a:t>
            </a:r>
            <a:r>
              <a:rPr lang="en-US" altLang="zh-CN" sz="3200" dirty="0"/>
              <a:t>lib.ahpu.edu.cn</a:t>
            </a:r>
            <a:r>
              <a:rPr lang="zh-CN" altLang="en-US" sz="3200" dirty="0" smtClean="0"/>
              <a:t>）下载</a:t>
            </a:r>
            <a:r>
              <a:rPr lang="zh-CN" altLang="en-US" sz="3200" b="1" dirty="0" smtClean="0"/>
              <a:t>移动图书馆</a:t>
            </a:r>
            <a:r>
              <a:rPr lang="zh-CN" altLang="en-US" sz="3200" dirty="0" smtClean="0"/>
              <a:t>和关注</a:t>
            </a:r>
            <a:r>
              <a:rPr lang="zh-CN" altLang="en-US" sz="3200" b="1" dirty="0" smtClean="0"/>
              <a:t>图书馆微信公众号</a:t>
            </a:r>
            <a:r>
              <a:rPr lang="zh-CN" altLang="en-US" sz="3200" dirty="0" smtClean="0"/>
              <a:t>，可以通过手机使用图书馆提供的各种服务</a:t>
            </a:r>
            <a:endParaRPr lang="zh-CN" altLang="en-US" sz="3200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5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移动图书馆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7" y="1267520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855278" y="2797540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3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8364285" y="2729925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5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6855276" y="3453825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8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8379276" y="3453825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8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105525" y="3069542"/>
            <a:ext cx="3613510" cy="830997"/>
          </a:xfrm>
        </p:spPr>
        <p:txBody>
          <a:bodyPr/>
          <a:lstStyle/>
          <a:p>
            <a:r>
              <a:rPr lang="zh-CN" altLang="zh-CN" sz="4800" dirty="0"/>
              <a:t>图书馆概况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6855276" y="425892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8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8364285" y="422894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8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6855276" y="499781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89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C:\Program Files\Tencent\QQ\Users\312857136\Image\673EEF153026055C2A14EB464F207F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93" y="1267520"/>
            <a:ext cx="3155157" cy="541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圆角矩形 15"/>
          <p:cNvSpPr/>
          <p:nvPr/>
        </p:nvSpPr>
        <p:spPr>
          <a:xfrm>
            <a:off x="8379275" y="499781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2674144" y="3977035"/>
            <a:ext cx="2086542" cy="957822"/>
          </a:xfrm>
          <a:prstGeom prst="wedgeRectCallout">
            <a:avLst>
              <a:gd name="adj1" fmla="val -39185"/>
              <a:gd name="adj2" fmla="val -147006"/>
            </a:avLst>
          </a:prstGeom>
          <a:solidFill>
            <a:srgbClr val="FFFFFF">
              <a:alpha val="0"/>
            </a:srgbClr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输入学号和密码</a:t>
            </a:r>
            <a:endParaRPr lang="en-US" altLang="zh-CN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（初始</a:t>
            </a:r>
            <a:r>
              <a:rPr lang="zh-CN" altLang="en-US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密码为身份证后六位）</a:t>
            </a:r>
            <a:endParaRPr lang="zh-CN" altLang="en-US" dirty="0">
              <a:solidFill>
                <a:srgbClr val="FF33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8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图书馆微信公众号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8939281" y="2637675"/>
            <a:ext cx="2534107" cy="3766503"/>
            <a:chOff x="8993874" y="2637631"/>
            <a:chExt cx="2534107" cy="376650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3874" y="2637631"/>
              <a:ext cx="2534107" cy="3766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圆角矩形 10"/>
            <p:cNvSpPr/>
            <p:nvPr/>
          </p:nvSpPr>
          <p:spPr>
            <a:xfrm>
              <a:off x="10651610" y="5700300"/>
              <a:ext cx="876371" cy="5715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37366" y="1302653"/>
            <a:ext cx="1013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图书馆微信公众号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包括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我的图书馆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云阅读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和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常用服务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三个模块，方便同学们随时使用手机获得图书馆的服务和相关资讯，包括活动通知、热门图书推荐、馆藏图书查找等。如有问题也可以通过公众号发送信息寻求解答。</a:t>
            </a:r>
            <a:endParaRPr lang="zh-CN" altLang="en-US" sz="16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67441" y="2672581"/>
            <a:ext cx="2552700" cy="3779257"/>
            <a:chOff x="1269093" y="2721101"/>
            <a:chExt cx="2552700" cy="357295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093" y="2721101"/>
              <a:ext cx="2552700" cy="357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圆角矩形 8"/>
            <p:cNvSpPr/>
            <p:nvPr/>
          </p:nvSpPr>
          <p:spPr>
            <a:xfrm>
              <a:off x="1464355" y="5657817"/>
              <a:ext cx="964946" cy="5715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cxnSp>
        <p:nvCxnSpPr>
          <p:cNvPr id="14" name="直接箭头连接符 13"/>
          <p:cNvCxnSpPr/>
          <p:nvPr/>
        </p:nvCxnSpPr>
        <p:spPr>
          <a:xfrm flipH="1">
            <a:off x="2122362" y="4966962"/>
            <a:ext cx="846162" cy="773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014912" y="2659683"/>
            <a:ext cx="2654312" cy="3785553"/>
            <a:chOff x="5014912" y="2614801"/>
            <a:chExt cx="2654312" cy="378555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12" y="2614801"/>
              <a:ext cx="2654312" cy="378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圆角矩形 9"/>
            <p:cNvSpPr/>
            <p:nvPr/>
          </p:nvSpPr>
          <p:spPr>
            <a:xfrm>
              <a:off x="6059606" y="5722556"/>
              <a:ext cx="959486" cy="5715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cxnSp>
        <p:nvCxnSpPr>
          <p:cNvPr id="18" name="直接箭头连接符 17"/>
          <p:cNvCxnSpPr/>
          <p:nvPr/>
        </p:nvCxnSpPr>
        <p:spPr>
          <a:xfrm flipH="1">
            <a:off x="6596011" y="4998501"/>
            <a:ext cx="846162" cy="773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10975577" y="4907493"/>
            <a:ext cx="846162" cy="773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792339" y="2769412"/>
            <a:ext cx="3628011" cy="1269188"/>
          </a:xfrm>
        </p:spPr>
        <p:txBody>
          <a:bodyPr/>
          <a:lstStyle/>
          <a:p>
            <a:r>
              <a:rPr lang="zh-CN" alt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预约入馆</a:t>
            </a:r>
            <a:endParaRPr lang="en-US" altLang="zh-C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674283" y="838163"/>
            <a:ext cx="6079596" cy="5293757"/>
          </a:xfrm>
        </p:spPr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9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座位预约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6195" y="1411269"/>
            <a:ext cx="8887630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进入图书馆需要进行座位预约，预约的途径有三个</a:t>
            </a:r>
            <a:endParaRPr lang="en-US" altLang="zh-CN" sz="22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、图书馆座位预约</a:t>
            </a:r>
            <a:r>
              <a:rPr lang="en-US" altLang="zh-CN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APP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通过图书馆主页找到 座位预约模块， 扫描其中的二维码下载座位预约</a:t>
            </a:r>
            <a:r>
              <a:rPr lang="en-US" altLang="zh-CN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APP</a:t>
            </a: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，按照使用规则即可进行座位预约。</a:t>
            </a:r>
            <a:endParaRPr lang="zh-CN" altLang="en-US" sz="2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453" y="1658919"/>
            <a:ext cx="2579405" cy="463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16" y="3423656"/>
            <a:ext cx="4724159" cy="263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16196" y="3150759"/>
            <a:ext cx="4150046" cy="2907141"/>
            <a:chOff x="448280" y="3150759"/>
            <a:chExt cx="3917961" cy="2660413"/>
          </a:xfrm>
        </p:grpSpPr>
        <p:grpSp>
          <p:nvGrpSpPr>
            <p:cNvPr id="17" name="组合 16"/>
            <p:cNvGrpSpPr/>
            <p:nvPr/>
          </p:nvGrpSpPr>
          <p:grpSpPr>
            <a:xfrm>
              <a:off x="448280" y="3150759"/>
              <a:ext cx="3917961" cy="2660413"/>
              <a:chOff x="349239" y="3138224"/>
              <a:chExt cx="4951730" cy="2506433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239" y="3377707"/>
                <a:ext cx="4951730" cy="2266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" name="直接箭头连接符 12"/>
              <p:cNvCxnSpPr/>
              <p:nvPr/>
            </p:nvCxnSpPr>
            <p:spPr>
              <a:xfrm flipH="1">
                <a:off x="2082799" y="3138224"/>
                <a:ext cx="985014" cy="125998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圆角矩形 9"/>
            <p:cNvSpPr/>
            <p:nvPr/>
          </p:nvSpPr>
          <p:spPr>
            <a:xfrm>
              <a:off x="896686" y="4480966"/>
              <a:ext cx="1326351" cy="36195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9323453" y="2566373"/>
            <a:ext cx="2458816" cy="20955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座位预约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43" y="1531919"/>
            <a:ext cx="2674863" cy="460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293" y="1799239"/>
            <a:ext cx="2879519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今日校园</a:t>
            </a:r>
            <a:endParaRPr lang="en-US" altLang="zh-CN" sz="22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在手机应用商城 下载今日校园</a:t>
            </a:r>
            <a:r>
              <a:rPr lang="en-US" altLang="zh-CN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APP</a:t>
            </a: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，在</a:t>
            </a:r>
            <a:r>
              <a:rPr lang="en-US" altLang="zh-CN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APP</a:t>
            </a:r>
            <a:r>
              <a:rPr lang="zh-CN" altLang="en-US" sz="22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中找到座位预约模块即可按照规则进行座位预约。</a:t>
            </a:r>
            <a:endParaRPr lang="zh-CN" altLang="en-US" sz="2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222664" y="1501939"/>
            <a:ext cx="2553196" cy="4631376"/>
            <a:chOff x="6291695" y="1383910"/>
            <a:chExt cx="3115531" cy="553909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695" y="1383910"/>
              <a:ext cx="3115531" cy="5539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接箭头连接符 8"/>
            <p:cNvCxnSpPr/>
            <p:nvPr/>
          </p:nvCxnSpPr>
          <p:spPr>
            <a:xfrm flipH="1">
              <a:off x="7576328" y="3320364"/>
              <a:ext cx="320504" cy="7625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53" y="1531919"/>
            <a:ext cx="2579405" cy="463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3245943" y="1999779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513429" y="3778744"/>
            <a:ext cx="1371398" cy="59838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067164" y="2397155"/>
            <a:ext cx="2594394" cy="19799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6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8294" y="1748587"/>
            <a:ext cx="2879519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、“安徽工程大学微校园”公众号。关注安徽工程大学微校园公众号，找到座位预约模块，即可按照规则进行座位预约。</a:t>
            </a:r>
            <a:endParaRPr lang="zh-CN" altLang="en-US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53" y="1531919"/>
            <a:ext cx="2401573" cy="43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531920"/>
            <a:ext cx="2590384" cy="431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235700" y="1531919"/>
            <a:ext cx="2246148" cy="4312075"/>
            <a:chOff x="6235700" y="1531919"/>
            <a:chExt cx="2705100" cy="463137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5700" y="1531919"/>
              <a:ext cx="2705100" cy="4631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直接箭头连接符 5"/>
            <p:cNvCxnSpPr/>
            <p:nvPr/>
          </p:nvCxnSpPr>
          <p:spPr>
            <a:xfrm flipH="1">
              <a:off x="7378700" y="3552670"/>
              <a:ext cx="419100" cy="584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圆角矩形 9"/>
          <p:cNvSpPr/>
          <p:nvPr/>
        </p:nvSpPr>
        <p:spPr>
          <a:xfrm>
            <a:off x="3321570" y="1999779"/>
            <a:ext cx="2494614" cy="11931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730584" y="4194417"/>
            <a:ext cx="1067216" cy="55746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094020" y="2352825"/>
            <a:ext cx="2567538" cy="184159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8383" y="6016883"/>
            <a:ext cx="1021463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温馨提示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：座位预约后请按时就座，以防预约账户冻结，影响下次预约。</a:t>
            </a:r>
            <a:endParaRPr lang="zh-CN" altLang="en-US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71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图书馆主页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1" y="2402179"/>
            <a:ext cx="8858250" cy="412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0772" y="1097509"/>
            <a:ext cx="10503807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以上介绍的内容在图书馆主页内均可找到，同学们可随时访问图书馆主页（</a:t>
            </a:r>
            <a:r>
              <a:rPr lang="en-US" altLang="zh-CN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lib.ahpu.edu.cn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）进行查询。希望同学们能经常走进图书馆，利用图书馆的各类文献资源，学习知识，开拓视野，不断提高综合素质和人文素质。</a:t>
            </a:r>
            <a:endParaRPr lang="zh-CN" altLang="en-US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13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350863" y="1276350"/>
            <a:ext cx="11452579" cy="12954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u"/>
            </a:pP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安徽工程大学图书馆始建于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1978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月，先后经历了安徽机电学院、安徽工程科技学院等办学阶段，图书馆也随之多次搬迁。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月搬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入本馆，本馆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由图书综合楼主楼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3-8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层和裙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楼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1-6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层组成。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95591" y="2571751"/>
            <a:ext cx="11407851" cy="3503840"/>
            <a:chOff x="358775" y="3187587"/>
            <a:chExt cx="11407851" cy="3503840"/>
          </a:xfrm>
        </p:grpSpPr>
        <p:pic>
          <p:nvPicPr>
            <p:cNvPr id="18" name="Picture 2" descr="http://www.ahpu.edu.cn/_upload/article/images/78/a2/38caa3cf40d89b0425f09ae8cabe/deb74f4e-bacb-40fe-91c8-2e5534c3b77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" y="3187587"/>
              <a:ext cx="11407851" cy="350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下箭头 18"/>
            <p:cNvSpPr/>
            <p:nvPr/>
          </p:nvSpPr>
          <p:spPr>
            <a:xfrm rot="1874655">
              <a:off x="6701611" y="3913523"/>
              <a:ext cx="348304" cy="1267218"/>
            </a:xfrm>
            <a:prstGeom prst="down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下箭头 19"/>
            <p:cNvSpPr/>
            <p:nvPr/>
          </p:nvSpPr>
          <p:spPr>
            <a:xfrm rot="-1800000">
              <a:off x="3682743" y="3980792"/>
              <a:ext cx="390577" cy="1183096"/>
            </a:xfrm>
            <a:prstGeom prst="down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43726" y="4600508"/>
              <a:ext cx="819150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400" kern="0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裙楼</a:t>
              </a:r>
              <a:endParaRPr lang="zh-CN" altLang="en-US" sz="2400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39806" y="4667457"/>
              <a:ext cx="819150" cy="52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400" kern="0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主楼</a:t>
              </a:r>
              <a:endParaRPr lang="zh-CN" altLang="en-US" sz="2400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2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2486025" y="1424636"/>
            <a:ext cx="7162799" cy="1938992"/>
          </a:xfrm>
        </p:spPr>
        <p:txBody>
          <a:bodyPr/>
          <a:lstStyle/>
          <a:p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尚德敏学 唯实惟新</a:t>
            </a:r>
            <a:endParaRPr lang="en-US" altLang="zh-CN" sz="6000" dirty="0" smtClean="0">
              <a:latin typeface="华文琥珀" pitchFamily="2" charset="-122"/>
              <a:ea typeface="华文琥珀" pitchFamily="2" charset="-122"/>
            </a:endParaRPr>
          </a:p>
          <a:p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祝同学们 学有所成</a:t>
            </a:r>
            <a:endParaRPr lang="zh-CN" altLang="en-US" sz="60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065727" y="3594365"/>
            <a:ext cx="6079596" cy="1938992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24201" y="1930390"/>
            <a:ext cx="112299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/>
              <a:t>	</a:t>
            </a:r>
            <a:r>
              <a:rPr lang="zh-CN" altLang="en-US" sz="3600" dirty="0"/>
              <a:t>本</a:t>
            </a:r>
            <a:r>
              <a:rPr lang="zh-CN" altLang="zh-CN" sz="3600" dirty="0" smtClean="0"/>
              <a:t>馆</a:t>
            </a:r>
            <a:r>
              <a:rPr lang="zh-CN" altLang="zh-CN" sz="3600" dirty="0"/>
              <a:t>总面积</a:t>
            </a:r>
            <a:r>
              <a:rPr lang="en-US" altLang="zh-CN" sz="3600" dirty="0"/>
              <a:t>3.3</a:t>
            </a:r>
            <a:r>
              <a:rPr lang="zh-CN" altLang="zh-CN" sz="3600" dirty="0"/>
              <a:t>万平方米，现有阅览座位</a:t>
            </a:r>
            <a:r>
              <a:rPr lang="en-US" altLang="zh-CN" sz="3600" dirty="0"/>
              <a:t>4000</a:t>
            </a:r>
            <a:r>
              <a:rPr lang="zh-CN" altLang="zh-CN" sz="3600" dirty="0"/>
              <a:t>余个，每周开放时间</a:t>
            </a:r>
            <a:r>
              <a:rPr lang="en-US" altLang="zh-CN" sz="3600" dirty="0"/>
              <a:t>96</a:t>
            </a:r>
            <a:r>
              <a:rPr lang="zh-CN" altLang="zh-CN" sz="3600" dirty="0"/>
              <a:t>小时</a:t>
            </a:r>
            <a:r>
              <a:rPr lang="zh-CN" altLang="zh-CN" sz="3600" dirty="0" smtClean="0"/>
              <a:t>，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开馆</a:t>
            </a:r>
            <a:r>
              <a:rPr lang="zh-CN" altLang="en-US" sz="3600" dirty="0" smtClean="0">
                <a:latin typeface="Times New Roman" pitchFamily="18" charset="0"/>
                <a:cs typeface="Times New Roman" pitchFamily="18" charset="0"/>
              </a:rPr>
              <a:t>时间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00-22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en-US" sz="3600" dirty="0" smtClean="0">
                <a:latin typeface="Times New Roman" pitchFamily="18" charset="0"/>
                <a:cs typeface="Times New Roman" pitchFamily="18" charset="0"/>
              </a:rPr>
              <a:t>周四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00-22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zh-CN" altLang="en-US" sz="3600" dirty="0" smtClean="0">
                <a:latin typeface="Times New Roman" pitchFamily="18" charset="0"/>
                <a:cs typeface="Times New Roman" pitchFamily="18" charset="0"/>
              </a:rPr>
              <a:t>（馆内业务学习需要）。本馆现有</a:t>
            </a:r>
            <a:r>
              <a:rPr lang="zh-CN" altLang="zh-CN" sz="3600" dirty="0" smtClean="0"/>
              <a:t>纸</a:t>
            </a:r>
            <a:r>
              <a:rPr lang="zh-CN" altLang="zh-CN" sz="3600" dirty="0"/>
              <a:t>质图书</a:t>
            </a:r>
            <a:r>
              <a:rPr lang="en-US" altLang="zh-CN" sz="3600" dirty="0" smtClean="0"/>
              <a:t>130</a:t>
            </a:r>
            <a:r>
              <a:rPr lang="zh-CN" altLang="zh-CN" sz="3600" dirty="0"/>
              <a:t>余万册，纸质期刊</a:t>
            </a:r>
            <a:r>
              <a:rPr lang="en-US" altLang="zh-CN" sz="3600" dirty="0"/>
              <a:t>1200</a:t>
            </a:r>
            <a:r>
              <a:rPr lang="zh-CN" altLang="zh-CN" sz="3600" dirty="0"/>
              <a:t>余种。图书馆拥有丰富的电子资源，其中包括中外文</a:t>
            </a:r>
            <a:r>
              <a:rPr lang="zh-CN" altLang="zh-CN" sz="3600" dirty="0" smtClean="0"/>
              <a:t>数据库</a:t>
            </a:r>
            <a:r>
              <a:rPr lang="en-US" altLang="zh-CN" sz="3600" dirty="0" smtClean="0"/>
              <a:t>50</a:t>
            </a:r>
            <a:r>
              <a:rPr lang="zh-CN" altLang="en-US" sz="3600" dirty="0" smtClean="0"/>
              <a:t>余</a:t>
            </a:r>
            <a:r>
              <a:rPr lang="zh-CN" altLang="zh-CN" sz="3600" dirty="0" smtClean="0"/>
              <a:t>个</a:t>
            </a:r>
            <a:r>
              <a:rPr lang="zh-CN" altLang="zh-CN" sz="3600" dirty="0"/>
              <a:t>，电子图书</a:t>
            </a:r>
            <a:r>
              <a:rPr lang="en-US" altLang="zh-CN" sz="3600" dirty="0"/>
              <a:t>47</a:t>
            </a:r>
            <a:r>
              <a:rPr lang="zh-CN" altLang="zh-CN" sz="3600" dirty="0"/>
              <a:t>万余册，电子期刊</a:t>
            </a:r>
            <a:r>
              <a:rPr lang="en-US" altLang="zh-CN" sz="3600" dirty="0"/>
              <a:t>65</a:t>
            </a:r>
            <a:r>
              <a:rPr lang="zh-CN" altLang="zh-CN" sz="3600" dirty="0"/>
              <a:t>万余册</a:t>
            </a:r>
            <a:r>
              <a:rPr lang="zh-CN" altLang="zh-CN" sz="3600" dirty="0" smtClean="0"/>
              <a:t>。</a:t>
            </a:r>
            <a:endParaRPr lang="zh-CN" altLang="zh-CN" sz="4000" dirty="0"/>
          </a:p>
        </p:txBody>
      </p:sp>
    </p:spTree>
    <p:extLst>
      <p:ext uri="{BB962C8B-B14F-4D97-AF65-F5344CB8AC3E}">
        <p14:creationId xmlns:p14="http://schemas.microsoft.com/office/powerpoint/2010/main" val="37779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裙楼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1950" y="1247112"/>
            <a:ext cx="115824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图书馆</a:t>
            </a:r>
            <a:r>
              <a:rPr lang="zh-CN" altLang="zh-CN" sz="2800" b="1" dirty="0" smtClean="0"/>
              <a:t>裙</a:t>
            </a:r>
            <a:r>
              <a:rPr lang="zh-CN" altLang="zh-CN" sz="2800" b="1" dirty="0"/>
              <a:t>楼共六</a:t>
            </a:r>
            <a:r>
              <a:rPr lang="zh-CN" altLang="zh-CN" sz="2800" b="1" dirty="0" smtClean="0"/>
              <a:t>层</a:t>
            </a:r>
            <a:endParaRPr lang="en-US" altLang="zh-CN" sz="2800" b="1" dirty="0" smtClean="0"/>
          </a:p>
          <a:p>
            <a:pPr>
              <a:lnSpc>
                <a:spcPct val="150000"/>
              </a:lnSpc>
            </a:pPr>
            <a:r>
              <a:rPr lang="zh-CN" altLang="en-US" sz="2000" kern="100" dirty="0" smtClean="0"/>
              <a:t>一楼为密集书库和学习交流中心；</a:t>
            </a:r>
            <a:endParaRPr lang="en-US" altLang="zh-CN" sz="2000" kern="100" dirty="0" smtClean="0"/>
          </a:p>
          <a:p>
            <a:pPr>
              <a:lnSpc>
                <a:spcPct val="150000"/>
              </a:lnSpc>
            </a:pPr>
            <a:r>
              <a:rPr lang="zh-CN" altLang="en-US" sz="2000" kern="100" dirty="0" smtClean="0"/>
              <a:t>二楼是图书馆的</a:t>
            </a:r>
            <a:r>
              <a:rPr lang="zh-CN" altLang="zh-CN" sz="2000" kern="100" dirty="0" smtClean="0"/>
              <a:t>入口大厅</a:t>
            </a:r>
            <a:r>
              <a:rPr lang="zh-CN" altLang="en-US" sz="2000" kern="100" dirty="0" smtClean="0"/>
              <a:t>，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图书馆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实行“门禁”管理，读者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需持“校园卡”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刷卡入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内，</a:t>
            </a:r>
            <a:r>
              <a:rPr lang="zh-CN" altLang="zh-CN" sz="2000" kern="100" dirty="0" smtClean="0"/>
              <a:t>总服务台</a:t>
            </a:r>
            <a:r>
              <a:rPr lang="zh-CN" altLang="en-US" sz="2000" kern="100" dirty="0" smtClean="0"/>
              <a:t>提供咨询服务，解答同学们的问题</a:t>
            </a:r>
            <a:r>
              <a:rPr lang="zh-CN" altLang="zh-CN" sz="2000" kern="100" dirty="0" smtClean="0"/>
              <a:t>；</a:t>
            </a:r>
            <a:endParaRPr lang="en-US" altLang="zh-CN" sz="2000" kern="1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299009"/>
            <a:ext cx="5319321" cy="28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6" y="3314000"/>
            <a:ext cx="5843354" cy="28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74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裙楼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1950" y="1561905"/>
            <a:ext cx="11582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图书馆</a:t>
            </a:r>
            <a:r>
              <a:rPr lang="zh-CN" altLang="zh-CN" sz="2400" b="1" dirty="0" smtClean="0"/>
              <a:t>裙</a:t>
            </a:r>
            <a:r>
              <a:rPr lang="zh-CN" altLang="zh-CN" sz="2400" b="1" dirty="0"/>
              <a:t>楼共六</a:t>
            </a:r>
            <a:r>
              <a:rPr lang="zh-CN" altLang="zh-CN" sz="2400" b="1" dirty="0" smtClean="0"/>
              <a:t>层</a:t>
            </a: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zh-CN" altLang="zh-CN" sz="2000" dirty="0"/>
              <a:t>裙楼</a:t>
            </a:r>
            <a:r>
              <a:rPr lang="zh-CN" altLang="zh-CN" sz="2000" dirty="0" smtClean="0"/>
              <a:t>三楼四楼</a:t>
            </a:r>
            <a:r>
              <a:rPr lang="zh-CN" altLang="en-US" sz="2000" dirty="0" smtClean="0"/>
              <a:t>以</a:t>
            </a:r>
            <a:r>
              <a:rPr lang="zh-CN" altLang="en-US" sz="2000" b="1" dirty="0" smtClean="0"/>
              <a:t>自然科学书籍</a:t>
            </a:r>
            <a:r>
              <a:rPr lang="zh-CN" altLang="zh-CN" sz="2000" dirty="0" smtClean="0"/>
              <a:t>为主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zh-CN" sz="2000" dirty="0"/>
              <a:t>裙楼</a:t>
            </a:r>
            <a:r>
              <a:rPr lang="zh-CN" altLang="zh-CN" sz="2000" dirty="0" smtClean="0"/>
              <a:t>五</a:t>
            </a:r>
            <a:r>
              <a:rPr lang="zh-CN" altLang="zh-CN" sz="2000" dirty="0"/>
              <a:t>楼六</a:t>
            </a:r>
            <a:r>
              <a:rPr lang="zh-CN" altLang="zh-CN" sz="2000" dirty="0" smtClean="0"/>
              <a:t>楼</a:t>
            </a:r>
            <a:r>
              <a:rPr lang="zh-CN" altLang="en-US" sz="2000" dirty="0" smtClean="0"/>
              <a:t>以</a:t>
            </a:r>
            <a:r>
              <a:rPr lang="zh-CN" altLang="en-US" sz="2000" b="1" dirty="0" smtClean="0"/>
              <a:t>社会科学书籍</a:t>
            </a:r>
            <a:r>
              <a:rPr lang="zh-CN" altLang="zh-CN" sz="2000" dirty="0" smtClean="0"/>
              <a:t>为主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各楼层</a:t>
            </a:r>
            <a:r>
              <a:rPr lang="zh-CN" altLang="zh-CN" sz="2000" dirty="0" smtClean="0"/>
              <a:t>均</a:t>
            </a:r>
            <a:r>
              <a:rPr lang="zh-CN" altLang="en-US" sz="2000" dirty="0" smtClean="0"/>
              <a:t>设</a:t>
            </a:r>
            <a:r>
              <a:rPr lang="zh-CN" altLang="zh-CN" sz="2000" dirty="0" smtClean="0"/>
              <a:t>有</a:t>
            </a:r>
            <a:r>
              <a:rPr lang="zh-CN" altLang="en-US" sz="2000" b="1" dirty="0" smtClean="0"/>
              <a:t>图书检索终端</a:t>
            </a:r>
            <a:r>
              <a:rPr lang="zh-CN" altLang="en-US" sz="2000" dirty="0" smtClean="0"/>
              <a:t>、</a:t>
            </a:r>
            <a:r>
              <a:rPr lang="zh-CN" altLang="zh-CN" sz="2000" b="1" dirty="0" smtClean="0"/>
              <a:t>自助</a:t>
            </a:r>
            <a:r>
              <a:rPr lang="zh-CN" altLang="zh-CN" sz="2000" b="1" dirty="0"/>
              <a:t>借还系统</a:t>
            </a:r>
            <a:r>
              <a:rPr lang="zh-CN" altLang="zh-CN" sz="2000" dirty="0"/>
              <a:t>和</a:t>
            </a:r>
            <a:r>
              <a:rPr lang="zh-CN" altLang="zh-CN" sz="2000" b="1" dirty="0"/>
              <a:t>自助复印机</a:t>
            </a:r>
            <a:r>
              <a:rPr lang="zh-CN" altLang="zh-CN" sz="2000" dirty="0"/>
              <a:t>供使用</a:t>
            </a:r>
            <a:r>
              <a:rPr lang="zh-CN" altLang="zh-CN" sz="2000" dirty="0" smtClean="0"/>
              <a:t>。</a:t>
            </a:r>
            <a:endParaRPr lang="zh-CN" altLang="en-US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84" y="1289585"/>
            <a:ext cx="4136754" cy="247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3879752"/>
            <a:ext cx="3220699" cy="22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21" y="3915418"/>
            <a:ext cx="3309039" cy="22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39" y="3931184"/>
            <a:ext cx="3352018" cy="22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2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49289"/>
              </p:ext>
            </p:extLst>
          </p:nvPr>
        </p:nvGraphicFramePr>
        <p:xfrm>
          <a:off x="762000" y="2276709"/>
          <a:ext cx="11087100" cy="3924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344"/>
                <a:gridCol w="9358756"/>
              </a:tblGrid>
              <a:tr h="938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三楼</a:t>
                      </a:r>
                      <a:r>
                        <a:rPr lang="en-US" sz="2400" kern="100" dirty="0">
                          <a:effectLst/>
                        </a:rPr>
                        <a:t>&amp;</a:t>
                      </a:r>
                      <a:r>
                        <a:rPr lang="zh-CN" sz="2400" kern="100" dirty="0">
                          <a:effectLst/>
                        </a:rPr>
                        <a:t>四楼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自主学习区，南侧门</a:t>
                      </a:r>
                      <a:r>
                        <a:rPr lang="zh-CN" sz="2400" kern="100" dirty="0" smtClean="0">
                          <a:effectLst/>
                        </a:rPr>
                        <a:t>进入；</a:t>
                      </a:r>
                      <a:r>
                        <a:rPr lang="zh-CN" sz="2400" kern="100" dirty="0">
                          <a:effectLst/>
                        </a:rPr>
                        <a:t>每天开放时间</a:t>
                      </a:r>
                      <a:r>
                        <a:rPr lang="en-US" sz="2400" kern="100" dirty="0" smtClean="0">
                          <a:effectLst/>
                        </a:rPr>
                        <a:t>06:00 </a:t>
                      </a:r>
                      <a:r>
                        <a:rPr lang="en-US" sz="2400" kern="100" dirty="0">
                          <a:effectLst/>
                        </a:rPr>
                        <a:t>-23:00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五楼</a:t>
                      </a:r>
                      <a:endParaRPr lang="zh-CN" sz="2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多媒体视听</a:t>
                      </a:r>
                      <a:r>
                        <a:rPr lang="zh-CN" sz="2400" kern="100" dirty="0" smtClean="0">
                          <a:effectLst/>
                        </a:rPr>
                        <a:t>室；</a:t>
                      </a:r>
                      <a:r>
                        <a:rPr lang="zh-CN" sz="2400" kern="100" dirty="0">
                          <a:effectLst/>
                        </a:rPr>
                        <a:t>电子资源阅览区；多媒体教室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六楼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艺术书刊</a:t>
                      </a:r>
                      <a:r>
                        <a:rPr lang="zh-CN" sz="2400" kern="100" dirty="0" smtClean="0">
                          <a:effectLst/>
                        </a:rPr>
                        <a:t>阅览</a:t>
                      </a:r>
                      <a:r>
                        <a:rPr lang="zh-CN" altLang="en-US" sz="2400" kern="100" dirty="0" smtClean="0">
                          <a:effectLst/>
                        </a:rPr>
                        <a:t>区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七楼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大小研修室</a:t>
                      </a:r>
                      <a:r>
                        <a:rPr lang="zh-CN" sz="2400" kern="100" dirty="0" smtClean="0">
                          <a:effectLst/>
                        </a:rPr>
                        <a:t>（</a:t>
                      </a:r>
                      <a:r>
                        <a:rPr lang="zh-CN" altLang="en-US" sz="2400" kern="100" dirty="0" smtClean="0">
                          <a:effectLst/>
                        </a:rPr>
                        <a:t>供大家</a:t>
                      </a:r>
                      <a:r>
                        <a:rPr lang="zh-CN" sz="2400" kern="100" dirty="0" smtClean="0">
                          <a:effectLst/>
                        </a:rPr>
                        <a:t>研讨</a:t>
                      </a:r>
                      <a:r>
                        <a:rPr lang="zh-CN" sz="2400" kern="100" dirty="0">
                          <a:effectLst/>
                        </a:rPr>
                        <a:t>学习，</a:t>
                      </a:r>
                      <a:r>
                        <a:rPr lang="zh-CN" sz="2400" kern="100" dirty="0" smtClean="0">
                          <a:effectLst/>
                        </a:rPr>
                        <a:t>需</a:t>
                      </a:r>
                      <a:r>
                        <a:rPr lang="zh-CN" altLang="en-US" sz="2400" kern="100" dirty="0" smtClean="0">
                          <a:effectLst/>
                        </a:rPr>
                        <a:t>要</a:t>
                      </a:r>
                      <a:r>
                        <a:rPr lang="zh-CN" sz="2400" kern="100" dirty="0" smtClean="0">
                          <a:effectLst/>
                        </a:rPr>
                        <a:t>预约</a:t>
                      </a:r>
                      <a:r>
                        <a:rPr lang="zh-CN" altLang="en-US" sz="2400" kern="100" dirty="0" smtClean="0">
                          <a:effectLst/>
                        </a:rPr>
                        <a:t>使用</a:t>
                      </a:r>
                      <a:r>
                        <a:rPr lang="zh-CN" sz="2400" kern="100" dirty="0" smtClean="0">
                          <a:effectLst/>
                        </a:rPr>
                        <a:t>）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八楼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图书馆</a:t>
                      </a:r>
                      <a:r>
                        <a:rPr lang="zh-CN" sz="2400" kern="100" dirty="0" smtClean="0">
                          <a:effectLst/>
                        </a:rPr>
                        <a:t>办公</a:t>
                      </a:r>
                      <a:r>
                        <a:rPr lang="zh-CN" altLang="en-US" sz="2400" kern="100" dirty="0" smtClean="0">
                          <a:effectLst/>
                        </a:rPr>
                        <a:t>区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主楼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0475" y="1501374"/>
            <a:ext cx="4001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图书馆</a:t>
            </a:r>
            <a:r>
              <a:rPr lang="zh-CN" altLang="zh-CN" sz="3200" b="1" dirty="0" smtClean="0"/>
              <a:t>主楼</a:t>
            </a:r>
            <a:r>
              <a:rPr lang="zh-CN" altLang="en-US" sz="3200" b="1" dirty="0" smtClean="0"/>
              <a:t>的</a:t>
            </a:r>
            <a:r>
              <a:rPr lang="en-US" altLang="zh-CN" sz="3200" b="1" dirty="0" smtClean="0"/>
              <a:t>3</a:t>
            </a:r>
            <a:r>
              <a:rPr lang="zh-CN" altLang="zh-CN" sz="3200" b="1" dirty="0" smtClean="0"/>
              <a:t>至</a:t>
            </a:r>
            <a:r>
              <a:rPr lang="en-US" altLang="zh-CN" sz="3200" b="1" dirty="0" smtClean="0"/>
              <a:t>8</a:t>
            </a:r>
            <a:r>
              <a:rPr lang="zh-CN" altLang="en-US" sz="3200" b="1" dirty="0" smtClean="0"/>
              <a:t>层</a:t>
            </a:r>
            <a:endParaRPr lang="zh-CN" alt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7" y="3927606"/>
            <a:ext cx="3405266" cy="25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13" y="3927606"/>
            <a:ext cx="4133197" cy="25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010" y="3927606"/>
            <a:ext cx="4037141" cy="25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8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0475" y="1501374"/>
            <a:ext cx="4001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图书馆</a:t>
            </a:r>
            <a:r>
              <a:rPr lang="zh-CN" altLang="zh-CN" sz="3200" b="1" dirty="0" smtClean="0"/>
              <a:t>主楼</a:t>
            </a:r>
            <a:r>
              <a:rPr lang="zh-CN" altLang="en-US" sz="3200" b="1" dirty="0" smtClean="0"/>
              <a:t>的</a:t>
            </a:r>
            <a:r>
              <a:rPr lang="en-US" altLang="zh-CN" sz="3200" b="1" dirty="0" smtClean="0"/>
              <a:t>3</a:t>
            </a:r>
            <a:r>
              <a:rPr lang="zh-CN" altLang="zh-CN" sz="3200" b="1" dirty="0" smtClean="0"/>
              <a:t>至</a:t>
            </a:r>
            <a:r>
              <a:rPr lang="en-US" altLang="zh-CN" sz="3200" b="1" dirty="0" smtClean="0"/>
              <a:t>8</a:t>
            </a:r>
            <a:r>
              <a:rPr lang="zh-CN" altLang="en-US" sz="3200" b="1" dirty="0" smtClean="0"/>
              <a:t>层</a:t>
            </a:r>
            <a:endParaRPr lang="zh-CN" altLang="en-US" sz="2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215292"/>
              </p:ext>
            </p:extLst>
          </p:nvPr>
        </p:nvGraphicFramePr>
        <p:xfrm>
          <a:off x="762000" y="2276709"/>
          <a:ext cx="11087100" cy="3924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344"/>
                <a:gridCol w="9358756"/>
              </a:tblGrid>
              <a:tr h="938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三楼</a:t>
                      </a:r>
                      <a:r>
                        <a:rPr lang="en-US" sz="2400" kern="100" dirty="0">
                          <a:effectLst/>
                        </a:rPr>
                        <a:t>&amp;</a:t>
                      </a:r>
                      <a:r>
                        <a:rPr lang="zh-CN" sz="2400" kern="100" dirty="0">
                          <a:effectLst/>
                        </a:rPr>
                        <a:t>四楼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自主学习区，南侧门进入；物业直接管理；每天开放时间</a:t>
                      </a:r>
                      <a:r>
                        <a:rPr lang="en-US" sz="2400" kern="100" dirty="0">
                          <a:effectLst/>
                        </a:rPr>
                        <a:t>07:00 -23:00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五楼</a:t>
                      </a:r>
                      <a:endParaRPr lang="zh-CN" sz="2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多媒体视听</a:t>
                      </a:r>
                      <a:r>
                        <a:rPr lang="zh-CN" sz="2400" kern="100" dirty="0" smtClean="0">
                          <a:effectLst/>
                        </a:rPr>
                        <a:t>室；</a:t>
                      </a:r>
                      <a:r>
                        <a:rPr lang="zh-CN" sz="2400" kern="100" dirty="0">
                          <a:effectLst/>
                        </a:rPr>
                        <a:t>电子资源阅览区；多媒体教室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六楼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艺术书刊阅览室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七楼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大小研修室</a:t>
                      </a:r>
                      <a:r>
                        <a:rPr lang="zh-CN" sz="2400" kern="100" dirty="0" smtClean="0">
                          <a:effectLst/>
                        </a:rPr>
                        <a:t>（</a:t>
                      </a:r>
                      <a:r>
                        <a:rPr lang="zh-CN" altLang="en-US" sz="2400" kern="100" dirty="0" smtClean="0">
                          <a:effectLst/>
                        </a:rPr>
                        <a:t>供大家</a:t>
                      </a:r>
                      <a:r>
                        <a:rPr lang="zh-CN" sz="2400" kern="100" dirty="0" smtClean="0">
                          <a:effectLst/>
                        </a:rPr>
                        <a:t>研讨</a:t>
                      </a:r>
                      <a:r>
                        <a:rPr lang="zh-CN" sz="2400" kern="100" dirty="0">
                          <a:effectLst/>
                        </a:rPr>
                        <a:t>学习，</a:t>
                      </a:r>
                      <a:r>
                        <a:rPr lang="zh-CN" sz="2400" kern="100" dirty="0" smtClean="0">
                          <a:effectLst/>
                        </a:rPr>
                        <a:t>需</a:t>
                      </a:r>
                      <a:r>
                        <a:rPr lang="zh-CN" altLang="en-US" sz="2400" kern="100" dirty="0" smtClean="0">
                          <a:effectLst/>
                        </a:rPr>
                        <a:t>要</a:t>
                      </a:r>
                      <a:r>
                        <a:rPr lang="zh-CN" sz="2400" kern="100" dirty="0" smtClean="0">
                          <a:effectLst/>
                        </a:rPr>
                        <a:t>预约</a:t>
                      </a:r>
                      <a:r>
                        <a:rPr lang="zh-CN" altLang="en-US" sz="2400" kern="100" dirty="0" smtClean="0">
                          <a:effectLst/>
                        </a:rPr>
                        <a:t>使用</a:t>
                      </a:r>
                      <a:r>
                        <a:rPr lang="zh-CN" sz="2400" kern="100" dirty="0" smtClean="0">
                          <a:effectLst/>
                        </a:rPr>
                        <a:t>）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八楼</a:t>
                      </a:r>
                      <a:endParaRPr lang="zh-CN" sz="2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图书馆办公室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276709"/>
            <a:ext cx="5428939" cy="250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38" y="2315941"/>
            <a:ext cx="5658162" cy="246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4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黄橙色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58F90"/>
      </a:accent1>
      <a:accent2>
        <a:srgbClr val="FF2568"/>
      </a:accent2>
      <a:accent3>
        <a:srgbClr val="66004E"/>
      </a:accent3>
      <a:accent4>
        <a:srgbClr val="BFBFBF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2382</TotalTime>
  <Words>1294</Words>
  <Application>Microsoft Office PowerPoint</Application>
  <PresentationFormat>自定义</PresentationFormat>
  <Paragraphs>166</Paragraphs>
  <Slides>40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2" baseType="lpstr">
      <vt:lpstr>Office 主题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张义</cp:lastModifiedBy>
  <cp:revision>392</cp:revision>
  <dcterms:created xsi:type="dcterms:W3CDTF">2015-08-18T02:51:00Z</dcterms:created>
  <dcterms:modified xsi:type="dcterms:W3CDTF">2020-09-17T01:10:39Z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